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59" r:id="rId4"/>
    <p:sldId id="261" r:id="rId5"/>
    <p:sldId id="262" r:id="rId6"/>
    <p:sldId id="263" r:id="rId7"/>
    <p:sldId id="264" r:id="rId8"/>
    <p:sldId id="265" r:id="rId9"/>
    <p:sldId id="38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7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6E30"/>
    <a:srgbClr val="CE632B"/>
    <a:srgbClr val="F6D3CA"/>
    <a:srgbClr val="FFFFFF"/>
    <a:srgbClr val="156082"/>
    <a:srgbClr val="D9D9D9"/>
    <a:srgbClr val="7F7F7F"/>
    <a:srgbClr val="DF3831"/>
    <a:srgbClr val="3C7A97"/>
    <a:srgbClr val="87CE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F463FA-EFA1-426B-A4DB-00FFAE2BAAF3}" v="931" dt="2025-08-01T16:52:52.5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E3FDE45-AF77-4B5C-9715-49D594BDF05E}" styleName="Estilo claro 1 - Acento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Estilo claro 1 - Acento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79298" autoAdjust="0"/>
  </p:normalViewPr>
  <p:slideViewPr>
    <p:cSldViewPr snapToGrid="0">
      <p:cViewPr>
        <p:scale>
          <a:sx n="66" d="100"/>
          <a:sy n="66" d="100"/>
        </p:scale>
        <p:origin x="1680" y="882"/>
      </p:cViewPr>
      <p:guideLst>
        <p:guide orient="horz" pos="2160"/>
        <p:guide pos="37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o Simarro | Intelaqua" userId="d5bc2c20-4b21-40a3-b114-b2f69e925ea9" providerId="ADAL" clId="{32F463FA-EFA1-426B-A4DB-00FFAE2BAAF3}"/>
    <pc:docChg chg="undo redo custSel addSld delSld modSld sldOrd">
      <pc:chgData name="Mario Simarro | Intelaqua" userId="d5bc2c20-4b21-40a3-b114-b2f69e925ea9" providerId="ADAL" clId="{32F463FA-EFA1-426B-A4DB-00FFAE2BAAF3}" dt="2025-08-01T16:52:52.589" v="4864"/>
      <pc:docMkLst>
        <pc:docMk/>
      </pc:docMkLst>
      <pc:sldChg chg="addSp delSp modSp mod modNotesTx">
        <pc:chgData name="Mario Simarro | Intelaqua" userId="d5bc2c20-4b21-40a3-b114-b2f69e925ea9" providerId="ADAL" clId="{32F463FA-EFA1-426B-A4DB-00FFAE2BAAF3}" dt="2025-07-31T06:54:34.365" v="1569"/>
        <pc:sldMkLst>
          <pc:docMk/>
          <pc:sldMk cId="755379901" sldId="256"/>
        </pc:sldMkLst>
        <pc:spChg chg="mod">
          <ac:chgData name="Mario Simarro | Intelaqua" userId="d5bc2c20-4b21-40a3-b114-b2f69e925ea9" providerId="ADAL" clId="{32F463FA-EFA1-426B-A4DB-00FFAE2BAAF3}" dt="2025-07-30T14:12:42.890" v="168" actId="20577"/>
          <ac:spMkLst>
            <pc:docMk/>
            <pc:sldMk cId="755379901" sldId="256"/>
            <ac:spMk id="19" creationId="{0A0202F2-3550-2748-033D-7077CAB78E8E}"/>
          </ac:spMkLst>
        </pc:spChg>
        <pc:picChg chg="add mod">
          <ac:chgData name="Mario Simarro | Intelaqua" userId="d5bc2c20-4b21-40a3-b114-b2f69e925ea9" providerId="ADAL" clId="{32F463FA-EFA1-426B-A4DB-00FFAE2BAAF3}" dt="2025-07-31T06:54:34.365" v="1569"/>
          <ac:picMkLst>
            <pc:docMk/>
            <pc:sldMk cId="755379901" sldId="256"/>
            <ac:picMk id="2" creationId="{2745531C-416C-3229-BCA4-C184ACFF6FF0}"/>
          </ac:picMkLst>
        </pc:picChg>
        <pc:picChg chg="add del mod ord">
          <ac:chgData name="Mario Simarro | Intelaqua" userId="d5bc2c20-4b21-40a3-b114-b2f69e925ea9" providerId="ADAL" clId="{32F463FA-EFA1-426B-A4DB-00FFAE2BAAF3}" dt="2025-07-31T06:54:32.652" v="1568" actId="478"/>
          <ac:picMkLst>
            <pc:docMk/>
            <pc:sldMk cId="755379901" sldId="256"/>
            <ac:picMk id="10" creationId="{6C690672-5127-61E7-25B0-5DBF64AEAE23}"/>
          </ac:picMkLst>
        </pc:picChg>
        <pc:cxnChg chg="add mod">
          <ac:chgData name="Mario Simarro | Intelaqua" userId="d5bc2c20-4b21-40a3-b114-b2f69e925ea9" providerId="ADAL" clId="{32F463FA-EFA1-426B-A4DB-00FFAE2BAAF3}" dt="2025-07-30T14:12:26.980" v="145" actId="1076"/>
          <ac:cxnSpMkLst>
            <pc:docMk/>
            <pc:sldMk cId="755379901" sldId="256"/>
            <ac:cxnSpMk id="12" creationId="{7658C77C-9096-C8BB-FC98-FD9FEEAB3A75}"/>
          </ac:cxnSpMkLst>
        </pc:cxnChg>
        <pc:cxnChg chg="add mod">
          <ac:chgData name="Mario Simarro | Intelaqua" userId="d5bc2c20-4b21-40a3-b114-b2f69e925ea9" providerId="ADAL" clId="{32F463FA-EFA1-426B-A4DB-00FFAE2BAAF3}" dt="2025-07-30T14:12:22.606" v="144" actId="1076"/>
          <ac:cxnSpMkLst>
            <pc:docMk/>
            <pc:sldMk cId="755379901" sldId="256"/>
            <ac:cxnSpMk id="13" creationId="{8DD54720-734D-02F9-6879-2BAD5C5ABE78}"/>
          </ac:cxnSpMkLst>
        </pc:cxnChg>
      </pc:sldChg>
      <pc:sldChg chg="addSp delSp modSp mod modTransition modNotesTx">
        <pc:chgData name="Mario Simarro | Intelaqua" userId="d5bc2c20-4b21-40a3-b114-b2f69e925ea9" providerId="ADAL" clId="{32F463FA-EFA1-426B-A4DB-00FFAE2BAAF3}" dt="2025-07-31T11:14:21.636" v="2006"/>
        <pc:sldMkLst>
          <pc:docMk/>
          <pc:sldMk cId="3201690091" sldId="257"/>
        </pc:sldMkLst>
        <pc:spChg chg="mod">
          <ac:chgData name="Mario Simarro | Intelaqua" userId="d5bc2c20-4b21-40a3-b114-b2f69e925ea9" providerId="ADAL" clId="{32F463FA-EFA1-426B-A4DB-00FFAE2BAAF3}" dt="2025-07-30T14:15:15.570" v="339" actId="1076"/>
          <ac:spMkLst>
            <pc:docMk/>
            <pc:sldMk cId="3201690091" sldId="257"/>
            <ac:spMk id="3" creationId="{0647877B-F536-EA10-D017-351F27D6162B}"/>
          </ac:spMkLst>
        </pc:spChg>
        <pc:picChg chg="add del mod">
          <ac:chgData name="Mario Simarro | Intelaqua" userId="d5bc2c20-4b21-40a3-b114-b2f69e925ea9" providerId="ADAL" clId="{32F463FA-EFA1-426B-A4DB-00FFAE2BAAF3}" dt="2025-07-31T06:54:11.729" v="1565" actId="478"/>
          <ac:picMkLst>
            <pc:docMk/>
            <pc:sldMk cId="3201690091" sldId="257"/>
            <ac:picMk id="4" creationId="{35C5BA00-9181-F894-7377-9C3FA3E93473}"/>
          </ac:picMkLst>
        </pc:picChg>
        <pc:picChg chg="add del mod">
          <ac:chgData name="Mario Simarro | Intelaqua" userId="d5bc2c20-4b21-40a3-b114-b2f69e925ea9" providerId="ADAL" clId="{32F463FA-EFA1-426B-A4DB-00FFAE2BAAF3}" dt="2025-07-31T06:54:09.904" v="1564" actId="478"/>
          <ac:picMkLst>
            <pc:docMk/>
            <pc:sldMk cId="3201690091" sldId="257"/>
            <ac:picMk id="5" creationId="{497990CA-6AA1-866A-26EA-A4E6D947C42A}"/>
          </ac:picMkLst>
        </pc:picChg>
        <pc:picChg chg="add mod">
          <ac:chgData name="Mario Simarro | Intelaqua" userId="d5bc2c20-4b21-40a3-b114-b2f69e925ea9" providerId="ADAL" clId="{32F463FA-EFA1-426B-A4DB-00FFAE2BAAF3}" dt="2025-07-31T06:54:27.959" v="1567" actId="29295"/>
          <ac:picMkLst>
            <pc:docMk/>
            <pc:sldMk cId="3201690091" sldId="257"/>
            <ac:picMk id="6" creationId="{DF66B488-6533-24D2-F377-22C00A17F311}"/>
          </ac:picMkLst>
        </pc:picChg>
      </pc:sldChg>
      <pc:sldChg chg="addSp delSp modSp mod modTransition addAnim delAnim modAnim modNotesTx">
        <pc:chgData name="Mario Simarro | Intelaqua" userId="d5bc2c20-4b21-40a3-b114-b2f69e925ea9" providerId="ADAL" clId="{32F463FA-EFA1-426B-A4DB-00FFAE2BAAF3}" dt="2025-07-31T11:16:11.214" v="2012"/>
        <pc:sldMkLst>
          <pc:docMk/>
          <pc:sldMk cId="299448039" sldId="259"/>
        </pc:sldMkLst>
        <pc:spChg chg="add mod">
          <ac:chgData name="Mario Simarro | Intelaqua" userId="d5bc2c20-4b21-40a3-b114-b2f69e925ea9" providerId="ADAL" clId="{32F463FA-EFA1-426B-A4DB-00FFAE2BAAF3}" dt="2025-07-31T04:38:00.481" v="908" actId="164"/>
          <ac:spMkLst>
            <pc:docMk/>
            <pc:sldMk cId="299448039" sldId="259"/>
            <ac:spMk id="3" creationId="{49B63828-B171-1F3D-5675-D36B11292291}"/>
          </ac:spMkLst>
        </pc:spChg>
        <pc:spChg chg="mod">
          <ac:chgData name="Mario Simarro | Intelaqua" userId="d5bc2c20-4b21-40a3-b114-b2f69e925ea9" providerId="ADAL" clId="{32F463FA-EFA1-426B-A4DB-00FFAE2BAAF3}" dt="2025-07-31T04:40:26.628" v="1028" actId="20577"/>
          <ac:spMkLst>
            <pc:docMk/>
            <pc:sldMk cId="299448039" sldId="259"/>
            <ac:spMk id="8" creationId="{E17B016E-9115-8751-1B2C-9565CD2E59B0}"/>
          </ac:spMkLst>
        </pc:spChg>
        <pc:spChg chg="mod">
          <ac:chgData name="Mario Simarro | Intelaqua" userId="d5bc2c20-4b21-40a3-b114-b2f69e925ea9" providerId="ADAL" clId="{32F463FA-EFA1-426B-A4DB-00FFAE2BAAF3}" dt="2025-07-31T04:40:17.914" v="1010" actId="20577"/>
          <ac:spMkLst>
            <pc:docMk/>
            <pc:sldMk cId="299448039" sldId="259"/>
            <ac:spMk id="9" creationId="{C4DC33AB-7774-37A0-0FBE-97B87E0B478C}"/>
          </ac:spMkLst>
        </pc:spChg>
        <pc:spChg chg="mod">
          <ac:chgData name="Mario Simarro | Intelaqua" userId="d5bc2c20-4b21-40a3-b114-b2f69e925ea9" providerId="ADAL" clId="{32F463FA-EFA1-426B-A4DB-00FFAE2BAAF3}" dt="2025-07-31T04:40:02.725" v="984" actId="20577"/>
          <ac:spMkLst>
            <pc:docMk/>
            <pc:sldMk cId="299448039" sldId="259"/>
            <ac:spMk id="10" creationId="{FF6CC6A2-C9CF-EC07-2004-C56DE178C34C}"/>
          </ac:spMkLst>
        </pc:spChg>
        <pc:spChg chg="mod">
          <ac:chgData name="Mario Simarro | Intelaqua" userId="d5bc2c20-4b21-40a3-b114-b2f69e925ea9" providerId="ADAL" clId="{32F463FA-EFA1-426B-A4DB-00FFAE2BAAF3}" dt="2025-07-31T04:45:35.848" v="1144" actId="165"/>
          <ac:spMkLst>
            <pc:docMk/>
            <pc:sldMk cId="299448039" sldId="259"/>
            <ac:spMk id="11" creationId="{5A88E71E-674F-AE76-97EB-10D69FF2CDE1}"/>
          </ac:spMkLst>
        </pc:spChg>
        <pc:spChg chg="mod">
          <ac:chgData name="Mario Simarro | Intelaqua" userId="d5bc2c20-4b21-40a3-b114-b2f69e925ea9" providerId="ADAL" clId="{32F463FA-EFA1-426B-A4DB-00FFAE2BAAF3}" dt="2025-07-31T04:41:46.749" v="1129" actId="20577"/>
          <ac:spMkLst>
            <pc:docMk/>
            <pc:sldMk cId="299448039" sldId="259"/>
            <ac:spMk id="13" creationId="{6AB387A1-107A-4419-8AEA-635FA63994AE}"/>
          </ac:spMkLst>
        </pc:spChg>
        <pc:spChg chg="mod">
          <ac:chgData name="Mario Simarro | Intelaqua" userId="d5bc2c20-4b21-40a3-b114-b2f69e925ea9" providerId="ADAL" clId="{32F463FA-EFA1-426B-A4DB-00FFAE2BAAF3}" dt="2025-07-31T04:41:34.485" v="1102" actId="20577"/>
          <ac:spMkLst>
            <pc:docMk/>
            <pc:sldMk cId="299448039" sldId="259"/>
            <ac:spMk id="14" creationId="{E48EDC33-C39E-A0E0-4F72-0E2E6D9ACE2D}"/>
          </ac:spMkLst>
        </pc:spChg>
        <pc:spChg chg="mod">
          <ac:chgData name="Mario Simarro | Intelaqua" userId="d5bc2c20-4b21-40a3-b114-b2f69e925ea9" providerId="ADAL" clId="{32F463FA-EFA1-426B-A4DB-00FFAE2BAAF3}" dt="2025-07-31T04:45:35.848" v="1144" actId="165"/>
          <ac:spMkLst>
            <pc:docMk/>
            <pc:sldMk cId="299448039" sldId="259"/>
            <ac:spMk id="15" creationId="{31760A86-04F3-3639-AF8A-5830244CFE5B}"/>
          </ac:spMkLst>
        </pc:spChg>
        <pc:spChg chg="mod">
          <ac:chgData name="Mario Simarro | Intelaqua" userId="d5bc2c20-4b21-40a3-b114-b2f69e925ea9" providerId="ADAL" clId="{32F463FA-EFA1-426B-A4DB-00FFAE2BAAF3}" dt="2025-07-31T04:41:12.937" v="1052" actId="20577"/>
          <ac:spMkLst>
            <pc:docMk/>
            <pc:sldMk cId="299448039" sldId="259"/>
            <ac:spMk id="16" creationId="{4EB8679D-C05F-432C-381B-FB8985B056AF}"/>
          </ac:spMkLst>
        </pc:spChg>
        <pc:spChg chg="add mod">
          <ac:chgData name="Mario Simarro | Intelaqua" userId="d5bc2c20-4b21-40a3-b114-b2f69e925ea9" providerId="ADAL" clId="{32F463FA-EFA1-426B-A4DB-00FFAE2BAAF3}" dt="2025-07-31T06:03:31.654" v="1319" actId="1036"/>
          <ac:spMkLst>
            <pc:docMk/>
            <pc:sldMk cId="299448039" sldId="259"/>
            <ac:spMk id="63" creationId="{606C8758-619C-5054-7672-7414C50E6C1D}"/>
          </ac:spMkLst>
        </pc:spChg>
        <pc:spChg chg="add mod">
          <ac:chgData name="Mario Simarro | Intelaqua" userId="d5bc2c20-4b21-40a3-b114-b2f69e925ea9" providerId="ADAL" clId="{32F463FA-EFA1-426B-A4DB-00FFAE2BAAF3}" dt="2025-07-30T19:20:02.175" v="646" actId="1076"/>
          <ac:spMkLst>
            <pc:docMk/>
            <pc:sldMk cId="299448039" sldId="259"/>
            <ac:spMk id="65" creationId="{903D7ED2-03C5-766A-A7E4-81F0E880DC9A}"/>
          </ac:spMkLst>
        </pc:spChg>
        <pc:spChg chg="add mod">
          <ac:chgData name="Mario Simarro | Intelaqua" userId="d5bc2c20-4b21-40a3-b114-b2f69e925ea9" providerId="ADAL" clId="{32F463FA-EFA1-426B-A4DB-00FFAE2BAAF3}" dt="2025-07-31T04:45:35.848" v="1144" actId="165"/>
          <ac:spMkLst>
            <pc:docMk/>
            <pc:sldMk cId="299448039" sldId="259"/>
            <ac:spMk id="67" creationId="{903D7ED2-03C5-766A-A7E4-81F0E880DC9A}"/>
          </ac:spMkLst>
        </pc:spChg>
        <pc:spChg chg="add mod">
          <ac:chgData name="Mario Simarro | Intelaqua" userId="d5bc2c20-4b21-40a3-b114-b2f69e925ea9" providerId="ADAL" clId="{32F463FA-EFA1-426B-A4DB-00FFAE2BAAF3}" dt="2025-07-30T14:51:50.252" v="556" actId="165"/>
          <ac:spMkLst>
            <pc:docMk/>
            <pc:sldMk cId="299448039" sldId="259"/>
            <ac:spMk id="69" creationId="{354D6CE1-0B83-DBE7-3151-C8769CB19FE0}"/>
          </ac:spMkLst>
        </pc:spChg>
        <pc:spChg chg="add mod">
          <ac:chgData name="Mario Simarro | Intelaqua" userId="d5bc2c20-4b21-40a3-b114-b2f69e925ea9" providerId="ADAL" clId="{32F463FA-EFA1-426B-A4DB-00FFAE2BAAF3}" dt="2025-07-31T04:45:35.848" v="1144" actId="165"/>
          <ac:spMkLst>
            <pc:docMk/>
            <pc:sldMk cId="299448039" sldId="259"/>
            <ac:spMk id="73" creationId="{DC3EF459-2403-BE62-7CB2-74FBB05B71C0}"/>
          </ac:spMkLst>
        </pc:spChg>
        <pc:spChg chg="add mod">
          <ac:chgData name="Mario Simarro | Intelaqua" userId="d5bc2c20-4b21-40a3-b114-b2f69e925ea9" providerId="ADAL" clId="{32F463FA-EFA1-426B-A4DB-00FFAE2BAAF3}" dt="2025-07-30T19:19:57.437" v="645" actId="1076"/>
          <ac:spMkLst>
            <pc:docMk/>
            <pc:sldMk cId="299448039" sldId="259"/>
            <ac:spMk id="74" creationId="{987331E9-FF77-3AAB-8D0D-7C2B09E6BEFB}"/>
          </ac:spMkLst>
        </pc:spChg>
        <pc:spChg chg="add mod">
          <ac:chgData name="Mario Simarro | Intelaqua" userId="d5bc2c20-4b21-40a3-b114-b2f69e925ea9" providerId="ADAL" clId="{32F463FA-EFA1-426B-A4DB-00FFAE2BAAF3}" dt="2025-07-30T14:51:50.252" v="556" actId="165"/>
          <ac:spMkLst>
            <pc:docMk/>
            <pc:sldMk cId="299448039" sldId="259"/>
            <ac:spMk id="77" creationId="{2D87D285-38AD-FABC-56B3-76121B810243}"/>
          </ac:spMkLst>
        </pc:spChg>
        <pc:spChg chg="add mod">
          <ac:chgData name="Mario Simarro | Intelaqua" userId="d5bc2c20-4b21-40a3-b114-b2f69e925ea9" providerId="ADAL" clId="{32F463FA-EFA1-426B-A4DB-00FFAE2BAAF3}" dt="2025-07-30T14:51:50.252" v="556" actId="165"/>
          <ac:spMkLst>
            <pc:docMk/>
            <pc:sldMk cId="299448039" sldId="259"/>
            <ac:spMk id="78" creationId="{5D086A13-A1CF-7A26-238F-94CC0A3C50D7}"/>
          </ac:spMkLst>
        </pc:spChg>
        <pc:spChg chg="add mod">
          <ac:chgData name="Mario Simarro | Intelaqua" userId="d5bc2c20-4b21-40a3-b114-b2f69e925ea9" providerId="ADAL" clId="{32F463FA-EFA1-426B-A4DB-00FFAE2BAAF3}" dt="2025-07-31T04:45:35.848" v="1144" actId="165"/>
          <ac:spMkLst>
            <pc:docMk/>
            <pc:sldMk cId="299448039" sldId="259"/>
            <ac:spMk id="79" creationId="{78C36068-EC7A-3491-C211-454B5540E47C}"/>
          </ac:spMkLst>
        </pc:spChg>
        <pc:spChg chg="add mod">
          <ac:chgData name="Mario Simarro | Intelaqua" userId="d5bc2c20-4b21-40a3-b114-b2f69e925ea9" providerId="ADAL" clId="{32F463FA-EFA1-426B-A4DB-00FFAE2BAAF3}" dt="2025-07-31T04:45:35.848" v="1144" actId="165"/>
          <ac:spMkLst>
            <pc:docMk/>
            <pc:sldMk cId="299448039" sldId="259"/>
            <ac:spMk id="80" creationId="{3F87CBE1-2170-8BA5-0490-190EBA30FF10}"/>
          </ac:spMkLst>
        </pc:spChg>
        <pc:spChg chg="add mod topLvl">
          <ac:chgData name="Mario Simarro | Intelaqua" userId="d5bc2c20-4b21-40a3-b114-b2f69e925ea9" providerId="ADAL" clId="{32F463FA-EFA1-426B-A4DB-00FFAE2BAAF3}" dt="2025-07-31T04:45:35.848" v="1144" actId="165"/>
          <ac:spMkLst>
            <pc:docMk/>
            <pc:sldMk cId="299448039" sldId="259"/>
            <ac:spMk id="83" creationId="{E2714A2C-2B55-A2C0-342D-0E29507B6388}"/>
          </ac:spMkLst>
        </pc:spChg>
        <pc:spChg chg="add mod topLvl">
          <ac:chgData name="Mario Simarro | Intelaqua" userId="d5bc2c20-4b21-40a3-b114-b2f69e925ea9" providerId="ADAL" clId="{32F463FA-EFA1-426B-A4DB-00FFAE2BAAF3}" dt="2025-07-31T04:38:00.481" v="908" actId="164"/>
          <ac:spMkLst>
            <pc:docMk/>
            <pc:sldMk cId="299448039" sldId="259"/>
            <ac:spMk id="84" creationId="{648CAE94-D1A7-BB03-7AC2-9244A2BA5FB0}"/>
          </ac:spMkLst>
        </pc:spChg>
        <pc:spChg chg="add mod topLvl">
          <ac:chgData name="Mario Simarro | Intelaqua" userId="d5bc2c20-4b21-40a3-b114-b2f69e925ea9" providerId="ADAL" clId="{32F463FA-EFA1-426B-A4DB-00FFAE2BAAF3}" dt="2025-07-31T04:38:00.481" v="908" actId="164"/>
          <ac:spMkLst>
            <pc:docMk/>
            <pc:sldMk cId="299448039" sldId="259"/>
            <ac:spMk id="85" creationId="{E3736A66-D1F2-3003-5D70-52819A7684ED}"/>
          </ac:spMkLst>
        </pc:spChg>
        <pc:spChg chg="add mod topLvl">
          <ac:chgData name="Mario Simarro | Intelaqua" userId="d5bc2c20-4b21-40a3-b114-b2f69e925ea9" providerId="ADAL" clId="{32F463FA-EFA1-426B-A4DB-00FFAE2BAAF3}" dt="2025-07-31T04:38:00.481" v="908" actId="164"/>
          <ac:spMkLst>
            <pc:docMk/>
            <pc:sldMk cId="299448039" sldId="259"/>
            <ac:spMk id="86" creationId="{A4BB1A8A-D55C-6E68-4BF7-D705888F8312}"/>
          </ac:spMkLst>
        </pc:spChg>
        <pc:spChg chg="add mod topLvl">
          <ac:chgData name="Mario Simarro | Intelaqua" userId="d5bc2c20-4b21-40a3-b114-b2f69e925ea9" providerId="ADAL" clId="{32F463FA-EFA1-426B-A4DB-00FFAE2BAAF3}" dt="2025-07-31T04:45:35.848" v="1144" actId="165"/>
          <ac:spMkLst>
            <pc:docMk/>
            <pc:sldMk cId="299448039" sldId="259"/>
            <ac:spMk id="87" creationId="{5CF5FD0B-395F-ED4D-AD5B-B54FA50CC361}"/>
          </ac:spMkLst>
        </pc:spChg>
        <pc:spChg chg="mod topLvl">
          <ac:chgData name="Mario Simarro | Intelaqua" userId="d5bc2c20-4b21-40a3-b114-b2f69e925ea9" providerId="ADAL" clId="{32F463FA-EFA1-426B-A4DB-00FFAE2BAAF3}" dt="2025-07-31T04:37:51.161" v="907" actId="164"/>
          <ac:spMkLst>
            <pc:docMk/>
            <pc:sldMk cId="299448039" sldId="259"/>
            <ac:spMk id="90" creationId="{47F193A3-4F56-DF08-5819-538B29103157}"/>
          </ac:spMkLst>
        </pc:spChg>
        <pc:spChg chg="mod topLvl">
          <ac:chgData name="Mario Simarro | Intelaqua" userId="d5bc2c20-4b21-40a3-b114-b2f69e925ea9" providerId="ADAL" clId="{32F463FA-EFA1-426B-A4DB-00FFAE2BAAF3}" dt="2025-07-31T04:37:51.161" v="907" actId="164"/>
          <ac:spMkLst>
            <pc:docMk/>
            <pc:sldMk cId="299448039" sldId="259"/>
            <ac:spMk id="91" creationId="{DAB9060C-EF00-2AD5-F086-93A197BAE2B4}"/>
          </ac:spMkLst>
        </pc:spChg>
        <pc:spChg chg="mod topLvl">
          <ac:chgData name="Mario Simarro | Intelaqua" userId="d5bc2c20-4b21-40a3-b114-b2f69e925ea9" providerId="ADAL" clId="{32F463FA-EFA1-426B-A4DB-00FFAE2BAAF3}" dt="2025-07-31T04:45:35.848" v="1144" actId="165"/>
          <ac:spMkLst>
            <pc:docMk/>
            <pc:sldMk cId="299448039" sldId="259"/>
            <ac:spMk id="92" creationId="{7A65ADD5-2BF0-56F8-5530-D9D55B9D1375}"/>
          </ac:spMkLst>
        </pc:spChg>
        <pc:spChg chg="mod topLvl">
          <ac:chgData name="Mario Simarro | Intelaqua" userId="d5bc2c20-4b21-40a3-b114-b2f69e925ea9" providerId="ADAL" clId="{32F463FA-EFA1-426B-A4DB-00FFAE2BAAF3}" dt="2025-07-31T04:45:35.848" v="1144" actId="165"/>
          <ac:spMkLst>
            <pc:docMk/>
            <pc:sldMk cId="299448039" sldId="259"/>
            <ac:spMk id="93" creationId="{560270F4-D426-3F29-1C43-891DD56276EA}"/>
          </ac:spMkLst>
        </pc:spChg>
        <pc:spChg chg="del mod topLvl">
          <ac:chgData name="Mario Simarro | Intelaqua" userId="d5bc2c20-4b21-40a3-b114-b2f69e925ea9" providerId="ADAL" clId="{32F463FA-EFA1-426B-A4DB-00FFAE2BAAF3}" dt="2025-07-31T04:35:04.527" v="849" actId="478"/>
          <ac:spMkLst>
            <pc:docMk/>
            <pc:sldMk cId="299448039" sldId="259"/>
            <ac:spMk id="94" creationId="{AAD74311-6E00-801E-A291-5A262B98DC34}"/>
          </ac:spMkLst>
        </pc:spChg>
        <pc:grpChg chg="add mod">
          <ac:chgData name="Mario Simarro | Intelaqua" userId="d5bc2c20-4b21-40a3-b114-b2f69e925ea9" providerId="ADAL" clId="{32F463FA-EFA1-426B-A4DB-00FFAE2BAAF3}" dt="2025-07-31T04:42:28.689" v="1131" actId="164"/>
          <ac:grpSpMkLst>
            <pc:docMk/>
            <pc:sldMk cId="299448039" sldId="259"/>
            <ac:grpSpMk id="2" creationId="{A18A7D4C-E026-F77D-7B44-A929864507F6}"/>
          </ac:grpSpMkLst>
        </pc:grpChg>
        <pc:grpChg chg="add del mod">
          <ac:chgData name="Mario Simarro | Intelaqua" userId="d5bc2c20-4b21-40a3-b114-b2f69e925ea9" providerId="ADAL" clId="{32F463FA-EFA1-426B-A4DB-00FFAE2BAAF3}" dt="2025-07-31T04:37:42.150" v="906" actId="165"/>
          <ac:grpSpMkLst>
            <pc:docMk/>
            <pc:sldMk cId="299448039" sldId="259"/>
            <ac:grpSpMk id="4" creationId="{1B3F8FBE-0A1C-C1CB-167F-7F73C6463485}"/>
          </ac:grpSpMkLst>
        </pc:grpChg>
        <pc:grpChg chg="add mod">
          <ac:chgData name="Mario Simarro | Intelaqua" userId="d5bc2c20-4b21-40a3-b114-b2f69e925ea9" providerId="ADAL" clId="{32F463FA-EFA1-426B-A4DB-00FFAE2BAAF3}" dt="2025-07-31T04:42:28.689" v="1131" actId="164"/>
          <ac:grpSpMkLst>
            <pc:docMk/>
            <pc:sldMk cId="299448039" sldId="259"/>
            <ac:grpSpMk id="5" creationId="{77611CC4-DBF1-0EC6-E4D0-3D5DE98013FC}"/>
          </ac:grpSpMkLst>
        </pc:grpChg>
        <pc:grpChg chg="add mod">
          <ac:chgData name="Mario Simarro | Intelaqua" userId="d5bc2c20-4b21-40a3-b114-b2f69e925ea9" providerId="ADAL" clId="{32F463FA-EFA1-426B-A4DB-00FFAE2BAAF3}" dt="2025-07-31T04:42:28.689" v="1131" actId="164"/>
          <ac:grpSpMkLst>
            <pc:docMk/>
            <pc:sldMk cId="299448039" sldId="259"/>
            <ac:grpSpMk id="6" creationId="{D0519C94-BA4D-E74C-1455-70FD0FB5877B}"/>
          </ac:grpSpMkLst>
        </pc:grpChg>
        <pc:grpChg chg="add mod">
          <ac:chgData name="Mario Simarro | Intelaqua" userId="d5bc2c20-4b21-40a3-b114-b2f69e925ea9" providerId="ADAL" clId="{32F463FA-EFA1-426B-A4DB-00FFAE2BAAF3}" dt="2025-07-31T04:42:28.689" v="1131" actId="164"/>
          <ac:grpSpMkLst>
            <pc:docMk/>
            <pc:sldMk cId="299448039" sldId="259"/>
            <ac:grpSpMk id="7" creationId="{FABC66C6-71D2-A58F-A131-F22D210FC8CB}"/>
          </ac:grpSpMkLst>
        </pc:grpChg>
        <pc:grpChg chg="add mod">
          <ac:chgData name="Mario Simarro | Intelaqua" userId="d5bc2c20-4b21-40a3-b114-b2f69e925ea9" providerId="ADAL" clId="{32F463FA-EFA1-426B-A4DB-00FFAE2BAAF3}" dt="2025-07-31T04:42:28.689" v="1131" actId="164"/>
          <ac:grpSpMkLst>
            <pc:docMk/>
            <pc:sldMk cId="299448039" sldId="259"/>
            <ac:grpSpMk id="12" creationId="{606640BF-4E96-39A3-09AB-C6F702F6A43B}"/>
          </ac:grpSpMkLst>
        </pc:grpChg>
        <pc:grpChg chg="add mod">
          <ac:chgData name="Mario Simarro | Intelaqua" userId="d5bc2c20-4b21-40a3-b114-b2f69e925ea9" providerId="ADAL" clId="{32F463FA-EFA1-426B-A4DB-00FFAE2BAAF3}" dt="2025-07-31T04:42:28.689" v="1131" actId="164"/>
          <ac:grpSpMkLst>
            <pc:docMk/>
            <pc:sldMk cId="299448039" sldId="259"/>
            <ac:grpSpMk id="17" creationId="{EB80D8B6-4ECD-CAFA-D555-3B2CE0A03220}"/>
          </ac:grpSpMkLst>
        </pc:grpChg>
        <pc:grpChg chg="add del mod topLvl">
          <ac:chgData name="Mario Simarro | Intelaqua" userId="d5bc2c20-4b21-40a3-b114-b2f69e925ea9" providerId="ADAL" clId="{32F463FA-EFA1-426B-A4DB-00FFAE2BAAF3}" dt="2025-07-30T19:21:16.092" v="653" actId="164"/>
          <ac:grpSpMkLst>
            <pc:docMk/>
            <pc:sldMk cId="299448039" sldId="259"/>
            <ac:grpSpMk id="75" creationId="{82EECAAB-3535-395F-A9E8-7871C6F94E67}"/>
          </ac:grpSpMkLst>
        </pc:grpChg>
        <pc:grpChg chg="add mod">
          <ac:chgData name="Mario Simarro | Intelaqua" userId="d5bc2c20-4b21-40a3-b114-b2f69e925ea9" providerId="ADAL" clId="{32F463FA-EFA1-426B-A4DB-00FFAE2BAAF3}" dt="2025-07-31T04:42:28.689" v="1131" actId="164"/>
          <ac:grpSpMkLst>
            <pc:docMk/>
            <pc:sldMk cId="299448039" sldId="259"/>
            <ac:grpSpMk id="81" creationId="{234C1522-C624-F23C-34ED-6A16C2DE18E8}"/>
          </ac:grpSpMkLst>
        </pc:grpChg>
        <pc:grpChg chg="add del mod">
          <ac:chgData name="Mario Simarro | Intelaqua" userId="d5bc2c20-4b21-40a3-b114-b2f69e925ea9" providerId="ADAL" clId="{32F463FA-EFA1-426B-A4DB-00FFAE2BAAF3}" dt="2025-07-31T04:31:40.751" v="802" actId="165"/>
          <ac:grpSpMkLst>
            <pc:docMk/>
            <pc:sldMk cId="299448039" sldId="259"/>
            <ac:grpSpMk id="88" creationId="{7E4703C3-9354-944A-E7D6-93268D1AA083}"/>
          </ac:grpSpMkLst>
        </pc:grpChg>
        <pc:grpChg chg="add del mod">
          <ac:chgData name="Mario Simarro | Intelaqua" userId="d5bc2c20-4b21-40a3-b114-b2f69e925ea9" providerId="ADAL" clId="{32F463FA-EFA1-426B-A4DB-00FFAE2BAAF3}" dt="2025-07-31T04:32:07.669" v="803" actId="165"/>
          <ac:grpSpMkLst>
            <pc:docMk/>
            <pc:sldMk cId="299448039" sldId="259"/>
            <ac:grpSpMk id="89" creationId="{EBB6204E-298D-EB3C-B9C6-3AED52B6B9D7}"/>
          </ac:grpSpMkLst>
        </pc:grpChg>
        <pc:graphicFrameChg chg="add del mod topLvl">
          <ac:chgData name="Mario Simarro | Intelaqua" userId="d5bc2c20-4b21-40a3-b114-b2f69e925ea9" providerId="ADAL" clId="{32F463FA-EFA1-426B-A4DB-00FFAE2BAAF3}" dt="2025-07-30T19:21:16.092" v="653" actId="164"/>
          <ac:graphicFrameMkLst>
            <pc:docMk/>
            <pc:sldMk cId="299448039" sldId="259"/>
            <ac:graphicFrameMk id="61" creationId="{550446A8-1198-AE87-6E35-B9BA594D3B6C}"/>
          </ac:graphicFrameMkLst>
        </pc:graphicFrameChg>
        <pc:picChg chg="add mod ord">
          <ac:chgData name="Mario Simarro | Intelaqua" userId="d5bc2c20-4b21-40a3-b114-b2f69e925ea9" providerId="ADAL" clId="{32F463FA-EFA1-426B-A4DB-00FFAE2BAAF3}" dt="2025-07-31T06:49:23.517" v="1547" actId="167"/>
          <ac:picMkLst>
            <pc:docMk/>
            <pc:sldMk cId="299448039" sldId="259"/>
            <ac:picMk id="18" creationId="{171F8E55-9682-AB81-E8FA-E0FCDFAFAE0C}"/>
          </ac:picMkLst>
        </pc:picChg>
      </pc:sldChg>
      <pc:sldChg chg="addSp delSp modSp add del mod ord modAnim modNotesTx">
        <pc:chgData name="Mario Simarro | Intelaqua" userId="d5bc2c20-4b21-40a3-b114-b2f69e925ea9" providerId="ADAL" clId="{32F463FA-EFA1-426B-A4DB-00FFAE2BAAF3}" dt="2025-07-31T05:18:58.941" v="1291" actId="2696"/>
        <pc:sldMkLst>
          <pc:docMk/>
          <pc:sldMk cId="1078327231" sldId="260"/>
        </pc:sldMkLst>
        <pc:spChg chg="mod">
          <ac:chgData name="Mario Simarro | Intelaqua" userId="d5bc2c20-4b21-40a3-b114-b2f69e925ea9" providerId="ADAL" clId="{32F463FA-EFA1-426B-A4DB-00FFAE2BAAF3}" dt="2025-07-31T05:04:54.990" v="1197" actId="165"/>
          <ac:spMkLst>
            <pc:docMk/>
            <pc:sldMk cId="1078327231" sldId="260"/>
            <ac:spMk id="8" creationId="{D85690D7-0B50-C46B-0FF7-7CF5E4C2B571}"/>
          </ac:spMkLst>
        </pc:spChg>
        <pc:spChg chg="mod">
          <ac:chgData name="Mario Simarro | Intelaqua" userId="d5bc2c20-4b21-40a3-b114-b2f69e925ea9" providerId="ADAL" clId="{32F463FA-EFA1-426B-A4DB-00FFAE2BAAF3}" dt="2025-07-31T05:04:54.990" v="1197" actId="165"/>
          <ac:spMkLst>
            <pc:docMk/>
            <pc:sldMk cId="1078327231" sldId="260"/>
            <ac:spMk id="9" creationId="{743F933D-19DE-1517-3F8C-025C1A9D1B49}"/>
          </ac:spMkLst>
        </pc:spChg>
        <pc:spChg chg="mod">
          <ac:chgData name="Mario Simarro | Intelaqua" userId="d5bc2c20-4b21-40a3-b114-b2f69e925ea9" providerId="ADAL" clId="{32F463FA-EFA1-426B-A4DB-00FFAE2BAAF3}" dt="2025-07-31T05:04:54.990" v="1197" actId="165"/>
          <ac:spMkLst>
            <pc:docMk/>
            <pc:sldMk cId="1078327231" sldId="260"/>
            <ac:spMk id="13" creationId="{143977B2-4DD7-7A80-80F9-D3A6FA1EACF8}"/>
          </ac:spMkLst>
        </pc:spChg>
        <pc:spChg chg="mod">
          <ac:chgData name="Mario Simarro | Intelaqua" userId="d5bc2c20-4b21-40a3-b114-b2f69e925ea9" providerId="ADAL" clId="{32F463FA-EFA1-426B-A4DB-00FFAE2BAAF3}" dt="2025-07-31T05:02:50.185" v="1192" actId="165"/>
          <ac:spMkLst>
            <pc:docMk/>
            <pc:sldMk cId="1078327231" sldId="260"/>
            <ac:spMk id="63" creationId="{2FA55ADF-7F41-F841-B2CB-A09F99CB13EB}"/>
          </ac:spMkLst>
        </pc:spChg>
        <pc:spChg chg="mod">
          <ac:chgData name="Mario Simarro | Intelaqua" userId="d5bc2c20-4b21-40a3-b114-b2f69e925ea9" providerId="ADAL" clId="{32F463FA-EFA1-426B-A4DB-00FFAE2BAAF3}" dt="2025-07-31T05:02:50.185" v="1192" actId="165"/>
          <ac:spMkLst>
            <pc:docMk/>
            <pc:sldMk cId="1078327231" sldId="260"/>
            <ac:spMk id="65" creationId="{A02FC755-D11E-47DA-5C66-57B77D537C1F}"/>
          </ac:spMkLst>
        </pc:spChg>
        <pc:spChg chg="mod">
          <ac:chgData name="Mario Simarro | Intelaqua" userId="d5bc2c20-4b21-40a3-b114-b2f69e925ea9" providerId="ADAL" clId="{32F463FA-EFA1-426B-A4DB-00FFAE2BAAF3}" dt="2025-07-31T05:02:50.185" v="1192" actId="165"/>
          <ac:spMkLst>
            <pc:docMk/>
            <pc:sldMk cId="1078327231" sldId="260"/>
            <ac:spMk id="67" creationId="{86E6B115-B9DE-4D5A-164A-812B7B214425}"/>
          </ac:spMkLst>
        </pc:spChg>
        <pc:spChg chg="mod">
          <ac:chgData name="Mario Simarro | Intelaqua" userId="d5bc2c20-4b21-40a3-b114-b2f69e925ea9" providerId="ADAL" clId="{32F463FA-EFA1-426B-A4DB-00FFAE2BAAF3}" dt="2025-07-31T05:04:54.990" v="1197" actId="165"/>
          <ac:spMkLst>
            <pc:docMk/>
            <pc:sldMk cId="1078327231" sldId="260"/>
            <ac:spMk id="69" creationId="{EDE5106E-9811-6CFC-8BB2-192CB7BE5E9A}"/>
          </ac:spMkLst>
        </pc:spChg>
        <pc:spChg chg="mod">
          <ac:chgData name="Mario Simarro | Intelaqua" userId="d5bc2c20-4b21-40a3-b114-b2f69e925ea9" providerId="ADAL" clId="{32F463FA-EFA1-426B-A4DB-00FFAE2BAAF3}" dt="2025-07-31T05:04:54.990" v="1197" actId="165"/>
          <ac:spMkLst>
            <pc:docMk/>
            <pc:sldMk cId="1078327231" sldId="260"/>
            <ac:spMk id="73" creationId="{5A614A82-465E-6427-D677-948C02E77D8A}"/>
          </ac:spMkLst>
        </pc:spChg>
        <pc:spChg chg="mod">
          <ac:chgData name="Mario Simarro | Intelaqua" userId="d5bc2c20-4b21-40a3-b114-b2f69e925ea9" providerId="ADAL" clId="{32F463FA-EFA1-426B-A4DB-00FFAE2BAAF3}" dt="2025-07-31T05:04:54.990" v="1197" actId="165"/>
          <ac:spMkLst>
            <pc:docMk/>
            <pc:sldMk cId="1078327231" sldId="260"/>
            <ac:spMk id="74" creationId="{163B33D2-F489-2EC5-629C-DB16E52C4258}"/>
          </ac:spMkLst>
        </pc:spChg>
        <pc:spChg chg="mod">
          <ac:chgData name="Mario Simarro | Intelaqua" userId="d5bc2c20-4b21-40a3-b114-b2f69e925ea9" providerId="ADAL" clId="{32F463FA-EFA1-426B-A4DB-00FFAE2BAAF3}" dt="2025-07-31T05:04:54.990" v="1197" actId="165"/>
          <ac:spMkLst>
            <pc:docMk/>
            <pc:sldMk cId="1078327231" sldId="260"/>
            <ac:spMk id="77" creationId="{4CFD2803-73A3-CC78-18BE-2926F6FCCE55}"/>
          </ac:spMkLst>
        </pc:spChg>
        <pc:spChg chg="mod">
          <ac:chgData name="Mario Simarro | Intelaqua" userId="d5bc2c20-4b21-40a3-b114-b2f69e925ea9" providerId="ADAL" clId="{32F463FA-EFA1-426B-A4DB-00FFAE2BAAF3}" dt="2025-07-31T05:04:54.990" v="1197" actId="165"/>
          <ac:spMkLst>
            <pc:docMk/>
            <pc:sldMk cId="1078327231" sldId="260"/>
            <ac:spMk id="78" creationId="{5BA1BEBF-39C3-490A-97E5-160C60B89BCB}"/>
          </ac:spMkLst>
        </pc:spChg>
        <pc:spChg chg="mod">
          <ac:chgData name="Mario Simarro | Intelaqua" userId="d5bc2c20-4b21-40a3-b114-b2f69e925ea9" providerId="ADAL" clId="{32F463FA-EFA1-426B-A4DB-00FFAE2BAAF3}" dt="2025-07-31T05:04:54.990" v="1197" actId="165"/>
          <ac:spMkLst>
            <pc:docMk/>
            <pc:sldMk cId="1078327231" sldId="260"/>
            <ac:spMk id="84" creationId="{13777F6B-0B70-DE2C-E3FF-2DC25C598824}"/>
          </ac:spMkLst>
        </pc:spChg>
        <pc:spChg chg="mod">
          <ac:chgData name="Mario Simarro | Intelaqua" userId="d5bc2c20-4b21-40a3-b114-b2f69e925ea9" providerId="ADAL" clId="{32F463FA-EFA1-426B-A4DB-00FFAE2BAAF3}" dt="2025-07-31T05:04:54.990" v="1197" actId="165"/>
          <ac:spMkLst>
            <pc:docMk/>
            <pc:sldMk cId="1078327231" sldId="260"/>
            <ac:spMk id="93" creationId="{AC84CE58-3C7B-AE40-35FE-F7E956463B40}"/>
          </ac:spMkLst>
        </pc:spChg>
        <pc:grpChg chg="add del mod">
          <ac:chgData name="Mario Simarro | Intelaqua" userId="d5bc2c20-4b21-40a3-b114-b2f69e925ea9" providerId="ADAL" clId="{32F463FA-EFA1-426B-A4DB-00FFAE2BAAF3}" dt="2025-07-31T05:02:50.185" v="1192" actId="165"/>
          <ac:grpSpMkLst>
            <pc:docMk/>
            <pc:sldMk cId="1078327231" sldId="260"/>
            <ac:grpSpMk id="2" creationId="{C4894579-C115-777B-DAB4-CD877F55082D}"/>
          </ac:grpSpMkLst>
        </pc:grpChg>
        <pc:grpChg chg="mod">
          <ac:chgData name="Mario Simarro | Intelaqua" userId="d5bc2c20-4b21-40a3-b114-b2f69e925ea9" providerId="ADAL" clId="{32F463FA-EFA1-426B-A4DB-00FFAE2BAAF3}" dt="2025-07-31T04:57:08.191" v="1172" actId="1076"/>
          <ac:grpSpMkLst>
            <pc:docMk/>
            <pc:sldMk cId="1078327231" sldId="260"/>
            <ac:grpSpMk id="17" creationId="{F8BEC52C-1877-A0E9-B29E-E3846D1B7111}"/>
          </ac:grpSpMkLst>
        </pc:grpChg>
        <pc:grpChg chg="mod topLvl">
          <ac:chgData name="Mario Simarro | Intelaqua" userId="d5bc2c20-4b21-40a3-b114-b2f69e925ea9" providerId="ADAL" clId="{32F463FA-EFA1-426B-A4DB-00FFAE2BAAF3}" dt="2025-07-31T05:02:50.185" v="1192" actId="165"/>
          <ac:grpSpMkLst>
            <pc:docMk/>
            <pc:sldMk cId="1078327231" sldId="260"/>
            <ac:grpSpMk id="75" creationId="{5D6E628E-B598-F7C3-1263-672AEF9967D2}"/>
          </ac:grpSpMkLst>
        </pc:grpChg>
        <pc:graphicFrameChg chg="mod topLvl">
          <ac:chgData name="Mario Simarro | Intelaqua" userId="d5bc2c20-4b21-40a3-b114-b2f69e925ea9" providerId="ADAL" clId="{32F463FA-EFA1-426B-A4DB-00FFAE2BAAF3}" dt="2025-07-31T05:02:50.185" v="1192" actId="165"/>
          <ac:graphicFrameMkLst>
            <pc:docMk/>
            <pc:sldMk cId="1078327231" sldId="260"/>
            <ac:graphicFrameMk id="61" creationId="{73213494-1A4D-8C71-47F3-4A41010E443E}"/>
          </ac:graphicFrameMkLst>
        </pc:graphicFrameChg>
      </pc:sldChg>
      <pc:sldChg chg="del modNotesTx">
        <pc:chgData name="Mario Simarro | Intelaqua" userId="d5bc2c20-4b21-40a3-b114-b2f69e925ea9" providerId="ADAL" clId="{32F463FA-EFA1-426B-A4DB-00FFAE2BAAF3}" dt="2025-07-31T04:41:58.629" v="1130" actId="2696"/>
        <pc:sldMkLst>
          <pc:docMk/>
          <pc:sldMk cId="667676621" sldId="261"/>
        </pc:sldMkLst>
      </pc:sldChg>
      <pc:sldChg chg="addSp delSp modSp add mod ord modAnim">
        <pc:chgData name="Mario Simarro | Intelaqua" userId="d5bc2c20-4b21-40a3-b114-b2f69e925ea9" providerId="ADAL" clId="{32F463FA-EFA1-426B-A4DB-00FFAE2BAAF3}" dt="2025-07-31T13:18:05.872" v="2476"/>
        <pc:sldMkLst>
          <pc:docMk/>
          <pc:sldMk cId="3003430921" sldId="261"/>
        </pc:sldMkLst>
        <pc:spChg chg="add mod ord">
          <ac:chgData name="Mario Simarro | Intelaqua" userId="d5bc2c20-4b21-40a3-b114-b2f69e925ea9" providerId="ADAL" clId="{32F463FA-EFA1-426B-A4DB-00FFAE2BAAF3}" dt="2025-07-31T12:57:45.027" v="2331" actId="167"/>
          <ac:spMkLst>
            <pc:docMk/>
            <pc:sldMk cId="3003430921" sldId="261"/>
            <ac:spMk id="4" creationId="{DFE5186B-2B77-5F92-00BF-5336679524DE}"/>
          </ac:spMkLst>
        </pc:spChg>
        <pc:spChg chg="add mod ord">
          <ac:chgData name="Mario Simarro | Intelaqua" userId="d5bc2c20-4b21-40a3-b114-b2f69e925ea9" providerId="ADAL" clId="{32F463FA-EFA1-426B-A4DB-00FFAE2BAAF3}" dt="2025-07-31T12:57:45.027" v="2331" actId="167"/>
          <ac:spMkLst>
            <pc:docMk/>
            <pc:sldMk cId="3003430921" sldId="261"/>
            <ac:spMk id="18" creationId="{1A3490F5-FEA5-7FE1-C1C8-2242B7DF9C8C}"/>
          </ac:spMkLst>
        </pc:spChg>
        <pc:spChg chg="add mod ord">
          <ac:chgData name="Mario Simarro | Intelaqua" userId="d5bc2c20-4b21-40a3-b114-b2f69e925ea9" providerId="ADAL" clId="{32F463FA-EFA1-426B-A4DB-00FFAE2BAAF3}" dt="2025-07-31T12:57:45.027" v="2331" actId="167"/>
          <ac:spMkLst>
            <pc:docMk/>
            <pc:sldMk cId="3003430921" sldId="261"/>
            <ac:spMk id="19" creationId="{115CA3D3-8026-2BAC-CB7D-D56AFB8580B7}"/>
          </ac:spMkLst>
        </pc:spChg>
        <pc:spChg chg="add mod">
          <ac:chgData name="Mario Simarro | Intelaqua" userId="d5bc2c20-4b21-40a3-b114-b2f69e925ea9" providerId="ADAL" clId="{32F463FA-EFA1-426B-A4DB-00FFAE2BAAF3}" dt="2025-07-31T13:13:48.279" v="2463" actId="12789"/>
          <ac:spMkLst>
            <pc:docMk/>
            <pc:sldMk cId="3003430921" sldId="261"/>
            <ac:spMk id="21" creationId="{D0AE74E6-912D-8ACE-2F25-C3ADF0F36152}"/>
          </ac:spMkLst>
        </pc:spChg>
        <pc:spChg chg="mod topLvl">
          <ac:chgData name="Mario Simarro | Intelaqua" userId="d5bc2c20-4b21-40a3-b114-b2f69e925ea9" providerId="ADAL" clId="{32F463FA-EFA1-426B-A4DB-00FFAE2BAAF3}" dt="2025-07-31T13:07:07.501" v="2373" actId="164"/>
          <ac:spMkLst>
            <pc:docMk/>
            <pc:sldMk cId="3003430921" sldId="261"/>
            <ac:spMk id="23" creationId="{EDE01DAF-7572-78C3-0D63-41A9703992CE}"/>
          </ac:spMkLst>
        </pc:spChg>
        <pc:spChg chg="add del mod topLvl">
          <ac:chgData name="Mario Simarro | Intelaqua" userId="d5bc2c20-4b21-40a3-b114-b2f69e925ea9" providerId="ADAL" clId="{32F463FA-EFA1-426B-A4DB-00FFAE2BAAF3}" dt="2025-07-31T13:07:07.501" v="2373" actId="164"/>
          <ac:spMkLst>
            <pc:docMk/>
            <pc:sldMk cId="3003430921" sldId="261"/>
            <ac:spMk id="24" creationId="{0FEAE2D5-50CB-BC84-6F93-EF087141EFFB}"/>
          </ac:spMkLst>
        </pc:spChg>
        <pc:spChg chg="mod topLvl">
          <ac:chgData name="Mario Simarro | Intelaqua" userId="d5bc2c20-4b21-40a3-b114-b2f69e925ea9" providerId="ADAL" clId="{32F463FA-EFA1-426B-A4DB-00FFAE2BAAF3}" dt="2025-07-31T13:09:24.591" v="2398" actId="20577"/>
          <ac:spMkLst>
            <pc:docMk/>
            <pc:sldMk cId="3003430921" sldId="261"/>
            <ac:spMk id="25" creationId="{A19315A2-9A54-2F94-8677-7A70DE5B30E8}"/>
          </ac:spMkLst>
        </pc:spChg>
        <pc:spChg chg="mod">
          <ac:chgData name="Mario Simarro | Intelaqua" userId="d5bc2c20-4b21-40a3-b114-b2f69e925ea9" providerId="ADAL" clId="{32F463FA-EFA1-426B-A4DB-00FFAE2BAAF3}" dt="2025-07-31T13:10:15.039" v="2406" actId="948"/>
          <ac:spMkLst>
            <pc:docMk/>
            <pc:sldMk cId="3003430921" sldId="261"/>
            <ac:spMk id="28" creationId="{111AF1F3-A93C-E11D-24EE-8724519EF922}"/>
          </ac:spMkLst>
        </pc:spChg>
        <pc:spChg chg="mod">
          <ac:chgData name="Mario Simarro | Intelaqua" userId="d5bc2c20-4b21-40a3-b114-b2f69e925ea9" providerId="ADAL" clId="{32F463FA-EFA1-426B-A4DB-00FFAE2BAAF3}" dt="2025-07-31T13:13:05.748" v="2453" actId="14100"/>
          <ac:spMkLst>
            <pc:docMk/>
            <pc:sldMk cId="3003430921" sldId="261"/>
            <ac:spMk id="29" creationId="{43CDF991-39F9-536D-B572-DA21D3118442}"/>
          </ac:spMkLst>
        </pc:spChg>
        <pc:spChg chg="mod">
          <ac:chgData name="Mario Simarro | Intelaqua" userId="d5bc2c20-4b21-40a3-b114-b2f69e925ea9" providerId="ADAL" clId="{32F463FA-EFA1-426B-A4DB-00FFAE2BAAF3}" dt="2025-07-31T13:13:27.540" v="2459" actId="122"/>
          <ac:spMkLst>
            <pc:docMk/>
            <pc:sldMk cId="3003430921" sldId="261"/>
            <ac:spMk id="30" creationId="{F7AE1DC1-74F6-4C60-D896-AEBD1A785475}"/>
          </ac:spMkLst>
        </pc:spChg>
        <pc:spChg chg="mod">
          <ac:chgData name="Mario Simarro | Intelaqua" userId="d5bc2c20-4b21-40a3-b114-b2f69e925ea9" providerId="ADAL" clId="{32F463FA-EFA1-426B-A4DB-00FFAE2BAAF3}" dt="2025-07-31T13:07:21.970" v="2377"/>
          <ac:spMkLst>
            <pc:docMk/>
            <pc:sldMk cId="3003430921" sldId="261"/>
            <ac:spMk id="32" creationId="{30E732BE-73C4-EBBF-4079-128C083E95F2}"/>
          </ac:spMkLst>
        </pc:spChg>
        <pc:spChg chg="mod">
          <ac:chgData name="Mario Simarro | Intelaqua" userId="d5bc2c20-4b21-40a3-b114-b2f69e925ea9" providerId="ADAL" clId="{32F463FA-EFA1-426B-A4DB-00FFAE2BAAF3}" dt="2025-07-31T13:07:21.970" v="2377"/>
          <ac:spMkLst>
            <pc:docMk/>
            <pc:sldMk cId="3003430921" sldId="261"/>
            <ac:spMk id="33" creationId="{3505369C-5ACE-7311-F528-6140999D04EB}"/>
          </ac:spMkLst>
        </pc:spChg>
        <pc:spChg chg="mod">
          <ac:chgData name="Mario Simarro | Intelaqua" userId="d5bc2c20-4b21-40a3-b114-b2f69e925ea9" providerId="ADAL" clId="{32F463FA-EFA1-426B-A4DB-00FFAE2BAAF3}" dt="2025-07-31T13:07:21.970" v="2377"/>
          <ac:spMkLst>
            <pc:docMk/>
            <pc:sldMk cId="3003430921" sldId="261"/>
            <ac:spMk id="34" creationId="{88378423-AD45-6DD2-86F0-F909DA6F11A1}"/>
          </ac:spMkLst>
        </pc:spChg>
        <pc:spChg chg="mod">
          <ac:chgData name="Mario Simarro | Intelaqua" userId="d5bc2c20-4b21-40a3-b114-b2f69e925ea9" providerId="ADAL" clId="{32F463FA-EFA1-426B-A4DB-00FFAE2BAAF3}" dt="2025-07-31T13:12:51.773" v="2452" actId="948"/>
          <ac:spMkLst>
            <pc:docMk/>
            <pc:sldMk cId="3003430921" sldId="261"/>
            <ac:spMk id="36" creationId="{6DE8F6B1-A536-721E-FDF4-E26D7E859A6E}"/>
          </ac:spMkLst>
        </pc:spChg>
        <pc:spChg chg="mod">
          <ac:chgData name="Mario Simarro | Intelaqua" userId="d5bc2c20-4b21-40a3-b114-b2f69e925ea9" providerId="ADAL" clId="{32F463FA-EFA1-426B-A4DB-00FFAE2BAAF3}" dt="2025-07-31T13:13:09.978" v="2454" actId="14100"/>
          <ac:spMkLst>
            <pc:docMk/>
            <pc:sldMk cId="3003430921" sldId="261"/>
            <ac:spMk id="37" creationId="{E852BCBF-3E95-32E3-4CBB-D5DE40164881}"/>
          </ac:spMkLst>
        </pc:spChg>
        <pc:spChg chg="mod">
          <ac:chgData name="Mario Simarro | Intelaqua" userId="d5bc2c20-4b21-40a3-b114-b2f69e925ea9" providerId="ADAL" clId="{32F463FA-EFA1-426B-A4DB-00FFAE2BAAF3}" dt="2025-07-31T13:13:17.085" v="2456" actId="122"/>
          <ac:spMkLst>
            <pc:docMk/>
            <pc:sldMk cId="3003430921" sldId="261"/>
            <ac:spMk id="38" creationId="{364D4710-9399-246B-5849-115736394A9A}"/>
          </ac:spMkLst>
        </pc:spChg>
        <pc:spChg chg="mod">
          <ac:chgData name="Mario Simarro | Intelaqua" userId="d5bc2c20-4b21-40a3-b114-b2f69e925ea9" providerId="ADAL" clId="{32F463FA-EFA1-426B-A4DB-00FFAE2BAAF3}" dt="2025-07-31T06:39:10.675" v="1481" actId="1038"/>
          <ac:spMkLst>
            <pc:docMk/>
            <pc:sldMk cId="3003430921" sldId="261"/>
            <ac:spMk id="63" creationId="{8E2F8A67-3931-2E11-8A2D-B7E9FE635F03}"/>
          </ac:spMkLst>
        </pc:spChg>
        <pc:spChg chg="mod">
          <ac:chgData name="Mario Simarro | Intelaqua" userId="d5bc2c20-4b21-40a3-b114-b2f69e925ea9" providerId="ADAL" clId="{32F463FA-EFA1-426B-A4DB-00FFAE2BAAF3}" dt="2025-07-31T06:08:33.520" v="1350" actId="1036"/>
          <ac:spMkLst>
            <pc:docMk/>
            <pc:sldMk cId="3003430921" sldId="261"/>
            <ac:spMk id="65" creationId="{F097A0D4-64D2-144A-8A6A-8067EC483715}"/>
          </ac:spMkLst>
        </pc:spChg>
        <pc:grpChg chg="add del mod">
          <ac:chgData name="Mario Simarro | Intelaqua" userId="d5bc2c20-4b21-40a3-b114-b2f69e925ea9" providerId="ADAL" clId="{32F463FA-EFA1-426B-A4DB-00FFAE2BAAF3}" dt="2025-07-31T13:03:45.885" v="2345" actId="165"/>
          <ac:grpSpMkLst>
            <pc:docMk/>
            <pc:sldMk cId="3003430921" sldId="261"/>
            <ac:grpSpMk id="22" creationId="{CD39A722-9A25-6EBD-2A2E-57A8FD91EBB7}"/>
          </ac:grpSpMkLst>
        </pc:grpChg>
        <pc:grpChg chg="add del mod">
          <ac:chgData name="Mario Simarro | Intelaqua" userId="d5bc2c20-4b21-40a3-b114-b2f69e925ea9" providerId="ADAL" clId="{32F463FA-EFA1-426B-A4DB-00FFAE2BAAF3}" dt="2025-07-31T13:09:36.110" v="2399" actId="478"/>
          <ac:grpSpMkLst>
            <pc:docMk/>
            <pc:sldMk cId="3003430921" sldId="261"/>
            <ac:grpSpMk id="26" creationId="{10E3BE02-A519-7AD8-0036-2FB097C28B65}"/>
          </ac:grpSpMkLst>
        </pc:grpChg>
        <pc:grpChg chg="add mod">
          <ac:chgData name="Mario Simarro | Intelaqua" userId="d5bc2c20-4b21-40a3-b114-b2f69e925ea9" providerId="ADAL" clId="{32F463FA-EFA1-426B-A4DB-00FFAE2BAAF3}" dt="2025-07-31T13:13:35.366" v="2460" actId="164"/>
          <ac:grpSpMkLst>
            <pc:docMk/>
            <pc:sldMk cId="3003430921" sldId="261"/>
            <ac:grpSpMk id="27" creationId="{165BCFBB-5E0C-E3A2-9947-118C6F629DD6}"/>
          </ac:grpSpMkLst>
        </pc:grpChg>
        <pc:grpChg chg="add del mod">
          <ac:chgData name="Mario Simarro | Intelaqua" userId="d5bc2c20-4b21-40a3-b114-b2f69e925ea9" providerId="ADAL" clId="{32F463FA-EFA1-426B-A4DB-00FFAE2BAAF3}" dt="2025-07-31T13:11:35.349" v="2417" actId="478"/>
          <ac:grpSpMkLst>
            <pc:docMk/>
            <pc:sldMk cId="3003430921" sldId="261"/>
            <ac:grpSpMk id="31" creationId="{E0A3E567-82E2-8D0B-58A5-33C1A2543ACD}"/>
          </ac:grpSpMkLst>
        </pc:grpChg>
        <pc:grpChg chg="add mod">
          <ac:chgData name="Mario Simarro | Intelaqua" userId="d5bc2c20-4b21-40a3-b114-b2f69e925ea9" providerId="ADAL" clId="{32F463FA-EFA1-426B-A4DB-00FFAE2BAAF3}" dt="2025-07-31T13:13:35.366" v="2460" actId="164"/>
          <ac:grpSpMkLst>
            <pc:docMk/>
            <pc:sldMk cId="3003430921" sldId="261"/>
            <ac:grpSpMk id="35" creationId="{56D70B2B-D8DA-B635-5F36-6D31EC225047}"/>
          </ac:grpSpMkLst>
        </pc:grpChg>
        <pc:grpChg chg="add mod">
          <ac:chgData name="Mario Simarro | Intelaqua" userId="d5bc2c20-4b21-40a3-b114-b2f69e925ea9" providerId="ADAL" clId="{32F463FA-EFA1-426B-A4DB-00FFAE2BAAF3}" dt="2025-07-31T13:13:48.279" v="2463" actId="12789"/>
          <ac:grpSpMkLst>
            <pc:docMk/>
            <pc:sldMk cId="3003430921" sldId="261"/>
            <ac:grpSpMk id="39" creationId="{0E4DD2B3-62A7-E0D0-CA89-E2E0F8517ACF}"/>
          </ac:grpSpMkLst>
        </pc:grpChg>
        <pc:picChg chg="add mod ord">
          <ac:chgData name="Mario Simarro | Intelaqua" userId="d5bc2c20-4b21-40a3-b114-b2f69e925ea9" providerId="ADAL" clId="{32F463FA-EFA1-426B-A4DB-00FFAE2BAAF3}" dt="2025-07-31T12:57:45.027" v="2331" actId="167"/>
          <ac:picMkLst>
            <pc:docMk/>
            <pc:sldMk cId="3003430921" sldId="261"/>
            <ac:picMk id="20" creationId="{A1F70358-6B7B-9A4A-CD9A-689362C9AD0D}"/>
          </ac:picMkLst>
        </pc:picChg>
      </pc:sldChg>
      <pc:sldChg chg="del">
        <pc:chgData name="Mario Simarro | Intelaqua" userId="d5bc2c20-4b21-40a3-b114-b2f69e925ea9" providerId="ADAL" clId="{32F463FA-EFA1-426B-A4DB-00FFAE2BAAF3}" dt="2025-07-31T04:41:58.629" v="1130" actId="2696"/>
        <pc:sldMkLst>
          <pc:docMk/>
          <pc:sldMk cId="3037733633" sldId="262"/>
        </pc:sldMkLst>
      </pc:sldChg>
      <pc:sldChg chg="addSp delSp modSp add mod delAnim modAnim">
        <pc:chgData name="Mario Simarro | Intelaqua" userId="d5bc2c20-4b21-40a3-b114-b2f69e925ea9" providerId="ADAL" clId="{32F463FA-EFA1-426B-A4DB-00FFAE2BAAF3}" dt="2025-08-01T16:52:52.589" v="4864"/>
        <pc:sldMkLst>
          <pc:docMk/>
          <pc:sldMk cId="3084560071" sldId="262"/>
        </pc:sldMkLst>
        <pc:spChg chg="add del mod">
          <ac:chgData name="Mario Simarro | Intelaqua" userId="d5bc2c20-4b21-40a3-b114-b2f69e925ea9" providerId="ADAL" clId="{32F463FA-EFA1-426B-A4DB-00FFAE2BAAF3}" dt="2025-07-31T13:19:15.236" v="2478" actId="478"/>
          <ac:spMkLst>
            <pc:docMk/>
            <pc:sldMk cId="3084560071" sldId="262"/>
            <ac:spMk id="2" creationId="{9140357F-71A9-7721-DA15-6E81A9308F37}"/>
          </ac:spMkLst>
        </pc:spChg>
        <pc:spChg chg="mod">
          <ac:chgData name="Mario Simarro | Intelaqua" userId="d5bc2c20-4b21-40a3-b114-b2f69e925ea9" providerId="ADAL" clId="{32F463FA-EFA1-426B-A4DB-00FFAE2BAAF3}" dt="2025-07-31T05:06:07.009" v="1200" actId="165"/>
          <ac:spMkLst>
            <pc:docMk/>
            <pc:sldMk cId="3084560071" sldId="262"/>
            <ac:spMk id="3" creationId="{F619C41C-C4EE-2ABD-31D9-62F2F7BE723A}"/>
          </ac:spMkLst>
        </pc:spChg>
        <pc:spChg chg="mod">
          <ac:chgData name="Mario Simarro | Intelaqua" userId="d5bc2c20-4b21-40a3-b114-b2f69e925ea9" providerId="ADAL" clId="{32F463FA-EFA1-426B-A4DB-00FFAE2BAAF3}" dt="2025-07-31T05:06:07.009" v="1200" actId="165"/>
          <ac:spMkLst>
            <pc:docMk/>
            <pc:sldMk cId="3084560071" sldId="262"/>
            <ac:spMk id="8" creationId="{D08F2502-B9D1-0E96-069F-B5C167E0BB8A}"/>
          </ac:spMkLst>
        </pc:spChg>
        <pc:spChg chg="mod">
          <ac:chgData name="Mario Simarro | Intelaqua" userId="d5bc2c20-4b21-40a3-b114-b2f69e925ea9" providerId="ADAL" clId="{32F463FA-EFA1-426B-A4DB-00FFAE2BAAF3}" dt="2025-07-31T05:06:07.009" v="1200" actId="165"/>
          <ac:spMkLst>
            <pc:docMk/>
            <pc:sldMk cId="3084560071" sldId="262"/>
            <ac:spMk id="9" creationId="{9B41464B-D9C8-C6D9-21CE-2618A315766F}"/>
          </ac:spMkLst>
        </pc:spChg>
        <pc:spChg chg="mod">
          <ac:chgData name="Mario Simarro | Intelaqua" userId="d5bc2c20-4b21-40a3-b114-b2f69e925ea9" providerId="ADAL" clId="{32F463FA-EFA1-426B-A4DB-00FFAE2BAAF3}" dt="2025-07-31T05:06:07.009" v="1200" actId="165"/>
          <ac:spMkLst>
            <pc:docMk/>
            <pc:sldMk cId="3084560071" sldId="262"/>
            <ac:spMk id="10" creationId="{A98226BB-CDAF-E1F5-D286-5B25355B6AD0}"/>
          </ac:spMkLst>
        </pc:spChg>
        <pc:spChg chg="mod">
          <ac:chgData name="Mario Simarro | Intelaqua" userId="d5bc2c20-4b21-40a3-b114-b2f69e925ea9" providerId="ADAL" clId="{32F463FA-EFA1-426B-A4DB-00FFAE2BAAF3}" dt="2025-07-31T05:06:07.009" v="1200" actId="165"/>
          <ac:spMkLst>
            <pc:docMk/>
            <pc:sldMk cId="3084560071" sldId="262"/>
            <ac:spMk id="14" creationId="{95788147-AB7D-7770-0C91-7102CE1A9CF8}"/>
          </ac:spMkLst>
        </pc:spChg>
        <pc:spChg chg="add mod ord">
          <ac:chgData name="Mario Simarro | Intelaqua" userId="d5bc2c20-4b21-40a3-b114-b2f69e925ea9" providerId="ADAL" clId="{32F463FA-EFA1-426B-A4DB-00FFAE2BAAF3}" dt="2025-07-31T12:44:33.373" v="2308" actId="167"/>
          <ac:spMkLst>
            <pc:docMk/>
            <pc:sldMk cId="3084560071" sldId="262"/>
            <ac:spMk id="17" creationId="{0F8598AF-A271-29B6-CBC3-0D68DDB75DD5}"/>
          </ac:spMkLst>
        </pc:spChg>
        <pc:spChg chg="mod">
          <ac:chgData name="Mario Simarro | Intelaqua" userId="d5bc2c20-4b21-40a3-b114-b2f69e925ea9" providerId="ADAL" clId="{32F463FA-EFA1-426B-A4DB-00FFAE2BAAF3}" dt="2025-07-31T14:10:47.896" v="2549" actId="20577"/>
          <ac:spMkLst>
            <pc:docMk/>
            <pc:sldMk cId="3084560071" sldId="262"/>
            <ac:spMk id="20" creationId="{491DD07A-9476-4794-A71D-5DDB9D51F530}"/>
          </ac:spMkLst>
        </pc:spChg>
        <pc:spChg chg="add del mod">
          <ac:chgData name="Mario Simarro | Intelaqua" userId="d5bc2c20-4b21-40a3-b114-b2f69e925ea9" providerId="ADAL" clId="{32F463FA-EFA1-426B-A4DB-00FFAE2BAAF3}" dt="2025-07-31T12:44:00.686" v="2301" actId="21"/>
          <ac:spMkLst>
            <pc:docMk/>
            <pc:sldMk cId="3084560071" sldId="262"/>
            <ac:spMk id="21" creationId="{D0AE74E6-912D-8ACE-2F25-C3ADF0F36152}"/>
          </ac:spMkLst>
        </pc:spChg>
        <pc:spChg chg="add mod">
          <ac:chgData name="Mario Simarro | Intelaqua" userId="d5bc2c20-4b21-40a3-b114-b2f69e925ea9" providerId="ADAL" clId="{32F463FA-EFA1-426B-A4DB-00FFAE2BAAF3}" dt="2025-07-31T14:10:42.163" v="2547" actId="20577"/>
          <ac:spMkLst>
            <pc:docMk/>
            <pc:sldMk cId="3084560071" sldId="262"/>
            <ac:spMk id="22" creationId="{4CF628DC-A0B1-71D4-ABFE-C48298DC1118}"/>
          </ac:spMkLst>
        </pc:spChg>
        <pc:spChg chg="add del mod ord">
          <ac:chgData name="Mario Simarro | Intelaqua" userId="d5bc2c20-4b21-40a3-b114-b2f69e925ea9" providerId="ADAL" clId="{32F463FA-EFA1-426B-A4DB-00FFAE2BAAF3}" dt="2025-07-31T13:19:11.337" v="2477" actId="478"/>
          <ac:spMkLst>
            <pc:docMk/>
            <pc:sldMk cId="3084560071" sldId="262"/>
            <ac:spMk id="23" creationId="{05CA235B-A808-3058-F98D-CDFA60B08A07}"/>
          </ac:spMkLst>
        </pc:spChg>
        <pc:spChg chg="mod">
          <ac:chgData name="Mario Simarro | Intelaqua" userId="d5bc2c20-4b21-40a3-b114-b2f69e925ea9" providerId="ADAL" clId="{32F463FA-EFA1-426B-A4DB-00FFAE2BAAF3}" dt="2025-07-31T14:10:37.687" v="2545" actId="20577"/>
          <ac:spMkLst>
            <pc:docMk/>
            <pc:sldMk cId="3084560071" sldId="262"/>
            <ac:spMk id="24" creationId="{66C16429-17A5-14A8-F4F3-389427F77388}"/>
          </ac:spMkLst>
        </pc:spChg>
        <pc:spChg chg="mod topLvl">
          <ac:chgData name="Mario Simarro | Intelaqua" userId="d5bc2c20-4b21-40a3-b114-b2f69e925ea9" providerId="ADAL" clId="{32F463FA-EFA1-426B-A4DB-00FFAE2BAAF3}" dt="2025-07-31T14:29:19.003" v="3394" actId="165"/>
          <ac:spMkLst>
            <pc:docMk/>
            <pc:sldMk cId="3084560071" sldId="262"/>
            <ac:spMk id="26" creationId="{C2D3CF9D-03BA-FBD4-9BAE-1A7E3B649863}"/>
          </ac:spMkLst>
        </pc:spChg>
        <pc:spChg chg="mod topLvl">
          <ac:chgData name="Mario Simarro | Intelaqua" userId="d5bc2c20-4b21-40a3-b114-b2f69e925ea9" providerId="ADAL" clId="{32F463FA-EFA1-426B-A4DB-00FFAE2BAAF3}" dt="2025-07-31T14:29:19.003" v="3394" actId="165"/>
          <ac:spMkLst>
            <pc:docMk/>
            <pc:sldMk cId="3084560071" sldId="262"/>
            <ac:spMk id="27" creationId="{B9153582-AE85-89DC-5715-C770FA670395}"/>
          </ac:spMkLst>
        </pc:spChg>
        <pc:spChg chg="mod topLvl">
          <ac:chgData name="Mario Simarro | Intelaqua" userId="d5bc2c20-4b21-40a3-b114-b2f69e925ea9" providerId="ADAL" clId="{32F463FA-EFA1-426B-A4DB-00FFAE2BAAF3}" dt="2025-07-31T14:29:19.003" v="3394" actId="165"/>
          <ac:spMkLst>
            <pc:docMk/>
            <pc:sldMk cId="3084560071" sldId="262"/>
            <ac:spMk id="28" creationId="{7D533D3E-9A91-55C6-BD6A-1B4F2EF80FED}"/>
          </ac:spMkLst>
        </pc:spChg>
        <pc:spChg chg="del mod">
          <ac:chgData name="Mario Simarro | Intelaqua" userId="d5bc2c20-4b21-40a3-b114-b2f69e925ea9" providerId="ADAL" clId="{32F463FA-EFA1-426B-A4DB-00FFAE2BAAF3}" dt="2025-07-31T13:19:30.204" v="2483" actId="478"/>
          <ac:spMkLst>
            <pc:docMk/>
            <pc:sldMk cId="3084560071" sldId="262"/>
            <ac:spMk id="29" creationId="{C963D130-E045-4EB3-BF89-E357521AFDD8}"/>
          </ac:spMkLst>
        </pc:spChg>
        <pc:spChg chg="del">
          <ac:chgData name="Mario Simarro | Intelaqua" userId="d5bc2c20-4b21-40a3-b114-b2f69e925ea9" providerId="ADAL" clId="{32F463FA-EFA1-426B-A4DB-00FFAE2BAAF3}" dt="2025-07-31T13:19:28.419" v="2482" actId="478"/>
          <ac:spMkLst>
            <pc:docMk/>
            <pc:sldMk cId="3084560071" sldId="262"/>
            <ac:spMk id="30" creationId="{5F171849-A301-C191-8760-9912737E515A}"/>
          </ac:spMkLst>
        </pc:spChg>
        <pc:spChg chg="del mod">
          <ac:chgData name="Mario Simarro | Intelaqua" userId="d5bc2c20-4b21-40a3-b114-b2f69e925ea9" providerId="ADAL" clId="{32F463FA-EFA1-426B-A4DB-00FFAE2BAAF3}" dt="2025-07-31T13:19:27.091" v="2481" actId="478"/>
          <ac:spMkLst>
            <pc:docMk/>
            <pc:sldMk cId="3084560071" sldId="262"/>
            <ac:spMk id="31" creationId="{86EB1431-B2D6-EC19-E003-95226494AA39}"/>
          </ac:spMkLst>
        </pc:spChg>
        <pc:spChg chg="del mod">
          <ac:chgData name="Mario Simarro | Intelaqua" userId="d5bc2c20-4b21-40a3-b114-b2f69e925ea9" providerId="ADAL" clId="{32F463FA-EFA1-426B-A4DB-00FFAE2BAAF3}" dt="2025-07-31T13:19:25.321" v="2480" actId="478"/>
          <ac:spMkLst>
            <pc:docMk/>
            <pc:sldMk cId="3084560071" sldId="262"/>
            <ac:spMk id="32" creationId="{1934A353-760D-AFC5-9A93-5BE211CD9D53}"/>
          </ac:spMkLst>
        </pc:spChg>
        <pc:spChg chg="del mod">
          <ac:chgData name="Mario Simarro | Intelaqua" userId="d5bc2c20-4b21-40a3-b114-b2f69e925ea9" providerId="ADAL" clId="{32F463FA-EFA1-426B-A4DB-00FFAE2BAAF3}" dt="2025-07-31T13:19:23.383" v="2479" actId="478"/>
          <ac:spMkLst>
            <pc:docMk/>
            <pc:sldMk cId="3084560071" sldId="262"/>
            <ac:spMk id="34" creationId="{088640BF-DF29-E446-F356-1E6983461603}"/>
          </ac:spMkLst>
        </pc:spChg>
        <pc:spChg chg="mod topLvl">
          <ac:chgData name="Mario Simarro | Intelaqua" userId="d5bc2c20-4b21-40a3-b114-b2f69e925ea9" providerId="ADAL" clId="{32F463FA-EFA1-426B-A4DB-00FFAE2BAAF3}" dt="2025-07-31T14:29:19.003" v="3394" actId="165"/>
          <ac:spMkLst>
            <pc:docMk/>
            <pc:sldMk cId="3084560071" sldId="262"/>
            <ac:spMk id="35" creationId="{DDCD93B2-9006-4A91-6246-D2C7CEE353DB}"/>
          </ac:spMkLst>
        </pc:spChg>
        <pc:spChg chg="mod topLvl">
          <ac:chgData name="Mario Simarro | Intelaqua" userId="d5bc2c20-4b21-40a3-b114-b2f69e925ea9" providerId="ADAL" clId="{32F463FA-EFA1-426B-A4DB-00FFAE2BAAF3}" dt="2025-07-31T14:29:19.003" v="3394" actId="165"/>
          <ac:spMkLst>
            <pc:docMk/>
            <pc:sldMk cId="3084560071" sldId="262"/>
            <ac:spMk id="36" creationId="{87B0FA27-3E5A-1366-3EB6-30416772721D}"/>
          </ac:spMkLst>
        </pc:spChg>
        <pc:spChg chg="mod">
          <ac:chgData name="Mario Simarro | Intelaqua" userId="d5bc2c20-4b21-40a3-b114-b2f69e925ea9" providerId="ADAL" clId="{32F463FA-EFA1-426B-A4DB-00FFAE2BAAF3}" dt="2025-07-31T14:10:51.539" v="2551" actId="20577"/>
          <ac:spMkLst>
            <pc:docMk/>
            <pc:sldMk cId="3084560071" sldId="262"/>
            <ac:spMk id="37" creationId="{E3499C2F-EDBC-9F3A-7BF4-BA9A50855E76}"/>
          </ac:spMkLst>
        </pc:spChg>
        <pc:spChg chg="add mod">
          <ac:chgData name="Mario Simarro | Intelaqua" userId="d5bc2c20-4b21-40a3-b114-b2f69e925ea9" providerId="ADAL" clId="{32F463FA-EFA1-426B-A4DB-00FFAE2BAAF3}" dt="2025-07-31T14:10:55.844" v="2553" actId="20577"/>
          <ac:spMkLst>
            <pc:docMk/>
            <pc:sldMk cId="3084560071" sldId="262"/>
            <ac:spMk id="38" creationId="{5D4A0539-B621-951D-FAE5-4A64F26F7B3B}"/>
          </ac:spMkLst>
        </pc:spChg>
        <pc:spChg chg="add mod">
          <ac:chgData name="Mario Simarro | Intelaqua" userId="d5bc2c20-4b21-40a3-b114-b2f69e925ea9" providerId="ADAL" clId="{32F463FA-EFA1-426B-A4DB-00FFAE2BAAF3}" dt="2025-07-31T14:12:18.099" v="2565"/>
          <ac:spMkLst>
            <pc:docMk/>
            <pc:sldMk cId="3084560071" sldId="262"/>
            <ac:spMk id="41" creationId="{2EACAB00-2AF2-5FD3-9BD4-97C578C98420}"/>
          </ac:spMkLst>
        </pc:spChg>
        <pc:spChg chg="mod">
          <ac:chgData name="Mario Simarro | Intelaqua" userId="d5bc2c20-4b21-40a3-b114-b2f69e925ea9" providerId="ADAL" clId="{32F463FA-EFA1-426B-A4DB-00FFAE2BAAF3}" dt="2025-07-31T14:12:18.099" v="2565"/>
          <ac:spMkLst>
            <pc:docMk/>
            <pc:sldMk cId="3084560071" sldId="262"/>
            <ac:spMk id="43" creationId="{14B6DC52-8259-62D5-6896-B40C46EDF09F}"/>
          </ac:spMkLst>
        </pc:spChg>
        <pc:spChg chg="mod">
          <ac:chgData name="Mario Simarro | Intelaqua" userId="d5bc2c20-4b21-40a3-b114-b2f69e925ea9" providerId="ADAL" clId="{32F463FA-EFA1-426B-A4DB-00FFAE2BAAF3}" dt="2025-07-31T14:12:18.099" v="2565"/>
          <ac:spMkLst>
            <pc:docMk/>
            <pc:sldMk cId="3084560071" sldId="262"/>
            <ac:spMk id="44" creationId="{AEFE43D8-0058-C73F-7098-9CE027BFD162}"/>
          </ac:spMkLst>
        </pc:spChg>
        <pc:spChg chg="add mod">
          <ac:chgData name="Mario Simarro | Intelaqua" userId="d5bc2c20-4b21-40a3-b114-b2f69e925ea9" providerId="ADAL" clId="{32F463FA-EFA1-426B-A4DB-00FFAE2BAAF3}" dt="2025-07-31T14:12:18.099" v="2565"/>
          <ac:spMkLst>
            <pc:docMk/>
            <pc:sldMk cId="3084560071" sldId="262"/>
            <ac:spMk id="45" creationId="{B400B169-454F-F5D5-784F-9BB839E5698A}"/>
          </ac:spMkLst>
        </pc:spChg>
        <pc:spChg chg="add mod">
          <ac:chgData name="Mario Simarro | Intelaqua" userId="d5bc2c20-4b21-40a3-b114-b2f69e925ea9" providerId="ADAL" clId="{32F463FA-EFA1-426B-A4DB-00FFAE2BAAF3}" dt="2025-07-31T14:12:18.099" v="2565"/>
          <ac:spMkLst>
            <pc:docMk/>
            <pc:sldMk cId="3084560071" sldId="262"/>
            <ac:spMk id="46" creationId="{477C07AD-CAF5-31B2-1EFF-82DBE3F25244}"/>
          </ac:spMkLst>
        </pc:spChg>
        <pc:spChg chg="add mod">
          <ac:chgData name="Mario Simarro | Intelaqua" userId="d5bc2c20-4b21-40a3-b114-b2f69e925ea9" providerId="ADAL" clId="{32F463FA-EFA1-426B-A4DB-00FFAE2BAAF3}" dt="2025-07-31T14:12:18.099" v="2565"/>
          <ac:spMkLst>
            <pc:docMk/>
            <pc:sldMk cId="3084560071" sldId="262"/>
            <ac:spMk id="47" creationId="{88BE0478-E73F-5114-A3F7-4C2725B3E72E}"/>
          </ac:spMkLst>
        </pc:spChg>
        <pc:spChg chg="add del mod">
          <ac:chgData name="Mario Simarro | Intelaqua" userId="d5bc2c20-4b21-40a3-b114-b2f69e925ea9" providerId="ADAL" clId="{32F463FA-EFA1-426B-A4DB-00FFAE2BAAF3}" dt="2025-07-31T14:12:25.251" v="2568" actId="478"/>
          <ac:spMkLst>
            <pc:docMk/>
            <pc:sldMk cId="3084560071" sldId="262"/>
            <ac:spMk id="48" creationId="{A2B1CD31-B067-239B-4DA8-AACF81474941}"/>
          </ac:spMkLst>
        </pc:spChg>
        <pc:spChg chg="mod">
          <ac:chgData name="Mario Simarro | Intelaqua" userId="d5bc2c20-4b21-40a3-b114-b2f69e925ea9" providerId="ADAL" clId="{32F463FA-EFA1-426B-A4DB-00FFAE2BAAF3}" dt="2025-07-31T14:20:44.304" v="2901" actId="403"/>
          <ac:spMkLst>
            <pc:docMk/>
            <pc:sldMk cId="3084560071" sldId="262"/>
            <ac:spMk id="50" creationId="{1628D8EA-7D1B-E8BC-AC19-F37E712CCFCD}"/>
          </ac:spMkLst>
        </pc:spChg>
        <pc:spChg chg="mod">
          <ac:chgData name="Mario Simarro | Intelaqua" userId="d5bc2c20-4b21-40a3-b114-b2f69e925ea9" providerId="ADAL" clId="{32F463FA-EFA1-426B-A4DB-00FFAE2BAAF3}" dt="2025-07-31T14:20:44.304" v="2901" actId="403"/>
          <ac:spMkLst>
            <pc:docMk/>
            <pc:sldMk cId="3084560071" sldId="262"/>
            <ac:spMk id="51" creationId="{21B026E4-5DEB-99C0-230E-9FFAF27DFB70}"/>
          </ac:spMkLst>
        </pc:spChg>
        <pc:spChg chg="add mod">
          <ac:chgData name="Mario Simarro | Intelaqua" userId="d5bc2c20-4b21-40a3-b114-b2f69e925ea9" providerId="ADAL" clId="{32F463FA-EFA1-426B-A4DB-00FFAE2BAAF3}" dt="2025-07-31T14:21:22.272" v="2910" actId="207"/>
          <ac:spMkLst>
            <pc:docMk/>
            <pc:sldMk cId="3084560071" sldId="262"/>
            <ac:spMk id="52" creationId="{9436E599-C9F2-156F-F31E-5EB35A1D9FCF}"/>
          </ac:spMkLst>
        </pc:spChg>
        <pc:spChg chg="add mod">
          <ac:chgData name="Mario Simarro | Intelaqua" userId="d5bc2c20-4b21-40a3-b114-b2f69e925ea9" providerId="ADAL" clId="{32F463FA-EFA1-426B-A4DB-00FFAE2BAAF3}" dt="2025-07-31T14:20:44.304" v="2901" actId="403"/>
          <ac:spMkLst>
            <pc:docMk/>
            <pc:sldMk cId="3084560071" sldId="262"/>
            <ac:spMk id="53" creationId="{CB15B0E6-6236-466C-18E3-12FCEAB5D50A}"/>
          </ac:spMkLst>
        </pc:spChg>
        <pc:spChg chg="add mod">
          <ac:chgData name="Mario Simarro | Intelaqua" userId="d5bc2c20-4b21-40a3-b114-b2f69e925ea9" providerId="ADAL" clId="{32F463FA-EFA1-426B-A4DB-00FFAE2BAAF3}" dt="2025-07-31T14:20:44.304" v="2901" actId="403"/>
          <ac:spMkLst>
            <pc:docMk/>
            <pc:sldMk cId="3084560071" sldId="262"/>
            <ac:spMk id="54" creationId="{2057B6FC-D73F-A3EC-B3EE-FC09B3243890}"/>
          </ac:spMkLst>
        </pc:spChg>
        <pc:spChg chg="add mod">
          <ac:chgData name="Mario Simarro | Intelaqua" userId="d5bc2c20-4b21-40a3-b114-b2f69e925ea9" providerId="ADAL" clId="{32F463FA-EFA1-426B-A4DB-00FFAE2BAAF3}" dt="2025-07-31T14:16:18.839" v="2752"/>
          <ac:spMkLst>
            <pc:docMk/>
            <pc:sldMk cId="3084560071" sldId="262"/>
            <ac:spMk id="56" creationId="{49C4BB19-8472-0839-E000-9E43CA7BB63E}"/>
          </ac:spMkLst>
        </pc:spChg>
        <pc:spChg chg="mod">
          <ac:chgData name="Mario Simarro | Intelaqua" userId="d5bc2c20-4b21-40a3-b114-b2f69e925ea9" providerId="ADAL" clId="{32F463FA-EFA1-426B-A4DB-00FFAE2BAAF3}" dt="2025-07-31T14:16:18.839" v="2752"/>
          <ac:spMkLst>
            <pc:docMk/>
            <pc:sldMk cId="3084560071" sldId="262"/>
            <ac:spMk id="58" creationId="{A2EC1B6D-49A9-8AC6-8224-E1FB8E51C3A1}"/>
          </ac:spMkLst>
        </pc:spChg>
        <pc:spChg chg="mod">
          <ac:chgData name="Mario Simarro | Intelaqua" userId="d5bc2c20-4b21-40a3-b114-b2f69e925ea9" providerId="ADAL" clId="{32F463FA-EFA1-426B-A4DB-00FFAE2BAAF3}" dt="2025-07-31T14:16:18.839" v="2752"/>
          <ac:spMkLst>
            <pc:docMk/>
            <pc:sldMk cId="3084560071" sldId="262"/>
            <ac:spMk id="59" creationId="{5614E99D-316C-6C95-A99C-31C71CDC487F}"/>
          </ac:spMkLst>
        </pc:spChg>
        <pc:spChg chg="add mod">
          <ac:chgData name="Mario Simarro | Intelaqua" userId="d5bc2c20-4b21-40a3-b114-b2f69e925ea9" providerId="ADAL" clId="{32F463FA-EFA1-426B-A4DB-00FFAE2BAAF3}" dt="2025-07-31T14:16:18.839" v="2752"/>
          <ac:spMkLst>
            <pc:docMk/>
            <pc:sldMk cId="3084560071" sldId="262"/>
            <ac:spMk id="60" creationId="{288E0111-01F6-2D5F-A2C5-3922EC5C86CE}"/>
          </ac:spMkLst>
        </pc:spChg>
        <pc:spChg chg="add mod">
          <ac:chgData name="Mario Simarro | Intelaqua" userId="d5bc2c20-4b21-40a3-b114-b2f69e925ea9" providerId="ADAL" clId="{32F463FA-EFA1-426B-A4DB-00FFAE2BAAF3}" dt="2025-07-31T14:16:18.839" v="2752"/>
          <ac:spMkLst>
            <pc:docMk/>
            <pc:sldMk cId="3084560071" sldId="262"/>
            <ac:spMk id="62" creationId="{DD5A66CC-0AC4-DDDD-722A-BBBACE7F0A33}"/>
          </ac:spMkLst>
        </pc:spChg>
        <pc:spChg chg="mod">
          <ac:chgData name="Mario Simarro | Intelaqua" userId="d5bc2c20-4b21-40a3-b114-b2f69e925ea9" providerId="ADAL" clId="{32F463FA-EFA1-426B-A4DB-00FFAE2BAAF3}" dt="2025-07-31T05:11:04.607" v="1256" actId="1036"/>
          <ac:spMkLst>
            <pc:docMk/>
            <pc:sldMk cId="3084560071" sldId="262"/>
            <ac:spMk id="63" creationId="{C373F744-B196-54F4-5EB8-C86A43ED25BA}"/>
          </ac:spMkLst>
        </pc:spChg>
        <pc:spChg chg="add mod">
          <ac:chgData name="Mario Simarro | Intelaqua" userId="d5bc2c20-4b21-40a3-b114-b2f69e925ea9" providerId="ADAL" clId="{32F463FA-EFA1-426B-A4DB-00FFAE2BAAF3}" dt="2025-07-31T14:16:18.839" v="2752"/>
          <ac:spMkLst>
            <pc:docMk/>
            <pc:sldMk cId="3084560071" sldId="262"/>
            <ac:spMk id="64" creationId="{CECFDEA4-5DD6-604C-D4E1-333BCB2950F4}"/>
          </ac:spMkLst>
        </pc:spChg>
        <pc:spChg chg="mod">
          <ac:chgData name="Mario Simarro | Intelaqua" userId="d5bc2c20-4b21-40a3-b114-b2f69e925ea9" providerId="ADAL" clId="{32F463FA-EFA1-426B-A4DB-00FFAE2BAAF3}" dt="2025-07-31T06:12:22.755" v="1381" actId="1038"/>
          <ac:spMkLst>
            <pc:docMk/>
            <pc:sldMk cId="3084560071" sldId="262"/>
            <ac:spMk id="65" creationId="{85436E45-28D0-B01A-C591-EDC27A00FC91}"/>
          </ac:spMkLst>
        </pc:spChg>
        <pc:spChg chg="mod">
          <ac:chgData name="Mario Simarro | Intelaqua" userId="d5bc2c20-4b21-40a3-b114-b2f69e925ea9" providerId="ADAL" clId="{32F463FA-EFA1-426B-A4DB-00FFAE2BAAF3}" dt="2025-07-31T05:10:00.226" v="1213" actId="165"/>
          <ac:spMkLst>
            <pc:docMk/>
            <pc:sldMk cId="3084560071" sldId="262"/>
            <ac:spMk id="67" creationId="{6FF45527-F302-E544-2076-EC2EE3B36C4A}"/>
          </ac:spMkLst>
        </pc:spChg>
        <pc:spChg chg="mod">
          <ac:chgData name="Mario Simarro | Intelaqua" userId="d5bc2c20-4b21-40a3-b114-b2f69e925ea9" providerId="ADAL" clId="{32F463FA-EFA1-426B-A4DB-00FFAE2BAAF3}" dt="2025-07-31T05:06:07.009" v="1200" actId="165"/>
          <ac:spMkLst>
            <pc:docMk/>
            <pc:sldMk cId="3084560071" sldId="262"/>
            <ac:spMk id="69" creationId="{1138EFC4-F6E3-C149-CBC6-84A90520760A}"/>
          </ac:spMkLst>
        </pc:spChg>
        <pc:spChg chg="mod">
          <ac:chgData name="Mario Simarro | Intelaqua" userId="d5bc2c20-4b21-40a3-b114-b2f69e925ea9" providerId="ADAL" clId="{32F463FA-EFA1-426B-A4DB-00FFAE2BAAF3}" dt="2025-07-31T14:16:22.191" v="2754"/>
          <ac:spMkLst>
            <pc:docMk/>
            <pc:sldMk cId="3084560071" sldId="262"/>
            <ac:spMk id="70" creationId="{4DCC70C0-F682-6AAF-9527-891A804FBC33}"/>
          </ac:spMkLst>
        </pc:spChg>
        <pc:spChg chg="mod">
          <ac:chgData name="Mario Simarro | Intelaqua" userId="d5bc2c20-4b21-40a3-b114-b2f69e925ea9" providerId="ADAL" clId="{32F463FA-EFA1-426B-A4DB-00FFAE2BAAF3}" dt="2025-07-31T14:17:36.380" v="2769" actId="20577"/>
          <ac:spMkLst>
            <pc:docMk/>
            <pc:sldMk cId="3084560071" sldId="262"/>
            <ac:spMk id="71" creationId="{7E09FFAE-C4C6-38C7-6B8A-6FBD7EEBBD42}"/>
          </ac:spMkLst>
        </pc:spChg>
        <pc:spChg chg="mod">
          <ac:chgData name="Mario Simarro | Intelaqua" userId="d5bc2c20-4b21-40a3-b114-b2f69e925ea9" providerId="ADAL" clId="{32F463FA-EFA1-426B-A4DB-00FFAE2BAAF3}" dt="2025-07-31T14:16:29.599" v="2757" actId="20577"/>
          <ac:spMkLst>
            <pc:docMk/>
            <pc:sldMk cId="3084560071" sldId="262"/>
            <ac:spMk id="72" creationId="{6F8A0C99-3D32-E895-9491-CDF2BAB09C6E}"/>
          </ac:spMkLst>
        </pc:spChg>
        <pc:spChg chg="mod">
          <ac:chgData name="Mario Simarro | Intelaqua" userId="d5bc2c20-4b21-40a3-b114-b2f69e925ea9" providerId="ADAL" clId="{32F463FA-EFA1-426B-A4DB-00FFAE2BAAF3}" dt="2025-07-31T05:10:00.226" v="1213" actId="165"/>
          <ac:spMkLst>
            <pc:docMk/>
            <pc:sldMk cId="3084560071" sldId="262"/>
            <ac:spMk id="73" creationId="{4FF81E17-2CAC-5F10-B64B-3E60CE395091}"/>
          </ac:spMkLst>
        </pc:spChg>
        <pc:spChg chg="mod">
          <ac:chgData name="Mario Simarro | Intelaqua" userId="d5bc2c20-4b21-40a3-b114-b2f69e925ea9" providerId="ADAL" clId="{32F463FA-EFA1-426B-A4DB-00FFAE2BAAF3}" dt="2025-07-31T05:10:00.226" v="1213" actId="165"/>
          <ac:spMkLst>
            <pc:docMk/>
            <pc:sldMk cId="3084560071" sldId="262"/>
            <ac:spMk id="74" creationId="{A53A5AA7-6D86-7CA2-C0B3-791EF2168AD0}"/>
          </ac:spMkLst>
        </pc:spChg>
        <pc:spChg chg="mod">
          <ac:chgData name="Mario Simarro | Intelaqua" userId="d5bc2c20-4b21-40a3-b114-b2f69e925ea9" providerId="ADAL" clId="{32F463FA-EFA1-426B-A4DB-00FFAE2BAAF3}" dt="2025-07-31T14:16:22.191" v="2754"/>
          <ac:spMkLst>
            <pc:docMk/>
            <pc:sldMk cId="3084560071" sldId="262"/>
            <ac:spMk id="76" creationId="{36F5E2A5-AD65-2EC5-D18C-0DAF145C8964}"/>
          </ac:spMkLst>
        </pc:spChg>
        <pc:spChg chg="mod">
          <ac:chgData name="Mario Simarro | Intelaqua" userId="d5bc2c20-4b21-40a3-b114-b2f69e925ea9" providerId="ADAL" clId="{32F463FA-EFA1-426B-A4DB-00FFAE2BAAF3}" dt="2025-07-31T14:16:22.191" v="2754"/>
          <ac:spMkLst>
            <pc:docMk/>
            <pc:sldMk cId="3084560071" sldId="262"/>
            <ac:spMk id="82" creationId="{4B672257-4CD0-1858-2384-8D712198C032}"/>
          </ac:spMkLst>
        </pc:spChg>
        <pc:spChg chg="mod">
          <ac:chgData name="Mario Simarro | Intelaqua" userId="d5bc2c20-4b21-40a3-b114-b2f69e925ea9" providerId="ADAL" clId="{32F463FA-EFA1-426B-A4DB-00FFAE2BAAF3}" dt="2025-07-31T05:06:07.009" v="1200" actId="165"/>
          <ac:spMkLst>
            <pc:docMk/>
            <pc:sldMk cId="3084560071" sldId="262"/>
            <ac:spMk id="85" creationId="{EA0E293F-BFA3-5768-C045-94A59112EBA3}"/>
          </ac:spMkLst>
        </pc:spChg>
        <pc:spChg chg="mod">
          <ac:chgData name="Mario Simarro | Intelaqua" userId="d5bc2c20-4b21-40a3-b114-b2f69e925ea9" providerId="ADAL" clId="{32F463FA-EFA1-426B-A4DB-00FFAE2BAAF3}" dt="2025-07-31T05:06:07.009" v="1200" actId="165"/>
          <ac:spMkLst>
            <pc:docMk/>
            <pc:sldMk cId="3084560071" sldId="262"/>
            <ac:spMk id="92" creationId="{8B48CA5B-B557-1802-2D77-C51F2B0C8E90}"/>
          </ac:spMkLst>
        </pc:spChg>
        <pc:spChg chg="mod">
          <ac:chgData name="Mario Simarro | Intelaqua" userId="d5bc2c20-4b21-40a3-b114-b2f69e925ea9" providerId="ADAL" clId="{32F463FA-EFA1-426B-A4DB-00FFAE2BAAF3}" dt="2025-07-31T14:27:46.957" v="3379" actId="113"/>
          <ac:spMkLst>
            <pc:docMk/>
            <pc:sldMk cId="3084560071" sldId="262"/>
            <ac:spMk id="94" creationId="{1C61F3EA-807A-696E-C4AF-D6754D3D0553}"/>
          </ac:spMkLst>
        </pc:spChg>
        <pc:spChg chg="mod">
          <ac:chgData name="Mario Simarro | Intelaqua" userId="d5bc2c20-4b21-40a3-b114-b2f69e925ea9" providerId="ADAL" clId="{32F463FA-EFA1-426B-A4DB-00FFAE2BAAF3}" dt="2025-07-31T14:19:21.228" v="2813" actId="20577"/>
          <ac:spMkLst>
            <pc:docMk/>
            <pc:sldMk cId="3084560071" sldId="262"/>
            <ac:spMk id="95" creationId="{DA54DD63-D485-D054-B147-2AC1CEE63C87}"/>
          </ac:spMkLst>
        </pc:spChg>
        <pc:spChg chg="mod">
          <ac:chgData name="Mario Simarro | Intelaqua" userId="d5bc2c20-4b21-40a3-b114-b2f69e925ea9" providerId="ADAL" clId="{32F463FA-EFA1-426B-A4DB-00FFAE2BAAF3}" dt="2025-07-31T14:20:01.741" v="2867" actId="20577"/>
          <ac:spMkLst>
            <pc:docMk/>
            <pc:sldMk cId="3084560071" sldId="262"/>
            <ac:spMk id="96" creationId="{F4FA9D48-A792-923F-AC59-5E75855A7D1E}"/>
          </ac:spMkLst>
        </pc:spChg>
        <pc:spChg chg="mod">
          <ac:chgData name="Mario Simarro | Intelaqua" userId="d5bc2c20-4b21-40a3-b114-b2f69e925ea9" providerId="ADAL" clId="{32F463FA-EFA1-426B-A4DB-00FFAE2BAAF3}" dt="2025-07-31T14:17:53.887" v="2770"/>
          <ac:spMkLst>
            <pc:docMk/>
            <pc:sldMk cId="3084560071" sldId="262"/>
            <ac:spMk id="97" creationId="{FC048E79-CF90-3399-0F3B-8DB5BBE43281}"/>
          </ac:spMkLst>
        </pc:spChg>
        <pc:spChg chg="mod">
          <ac:chgData name="Mario Simarro | Intelaqua" userId="d5bc2c20-4b21-40a3-b114-b2f69e925ea9" providerId="ADAL" clId="{32F463FA-EFA1-426B-A4DB-00FFAE2BAAF3}" dt="2025-07-31T14:17:53.887" v="2770"/>
          <ac:spMkLst>
            <pc:docMk/>
            <pc:sldMk cId="3084560071" sldId="262"/>
            <ac:spMk id="98" creationId="{22E27450-94E4-B387-92EC-81C0FA5DB120}"/>
          </ac:spMkLst>
        </pc:spChg>
        <pc:grpChg chg="add del mod">
          <ac:chgData name="Mario Simarro | Intelaqua" userId="d5bc2c20-4b21-40a3-b114-b2f69e925ea9" providerId="ADAL" clId="{32F463FA-EFA1-426B-A4DB-00FFAE2BAAF3}" dt="2025-07-31T05:10:00.226" v="1213" actId="165"/>
          <ac:grpSpMkLst>
            <pc:docMk/>
            <pc:sldMk cId="3084560071" sldId="262"/>
            <ac:grpSpMk id="2" creationId="{1CC69A8C-9354-DF47-EA32-F40344388144}"/>
          </ac:grpSpMkLst>
        </pc:grpChg>
        <pc:grpChg chg="add mod">
          <ac:chgData name="Mario Simarro | Intelaqua" userId="d5bc2c20-4b21-40a3-b114-b2f69e925ea9" providerId="ADAL" clId="{32F463FA-EFA1-426B-A4DB-00FFAE2BAAF3}" dt="2025-07-31T05:10:08.250" v="1214" actId="164"/>
          <ac:grpSpMkLst>
            <pc:docMk/>
            <pc:sldMk cId="3084560071" sldId="262"/>
            <ac:grpSpMk id="4" creationId="{93929B42-9F4F-8FF1-BEDC-41B2B8B242D0}"/>
          </ac:grpSpMkLst>
        </pc:grpChg>
        <pc:grpChg chg="mod">
          <ac:chgData name="Mario Simarro | Intelaqua" userId="d5bc2c20-4b21-40a3-b114-b2f69e925ea9" providerId="ADAL" clId="{32F463FA-EFA1-426B-A4DB-00FFAE2BAAF3}" dt="2025-07-31T05:07:39.583" v="1203" actId="164"/>
          <ac:grpSpMkLst>
            <pc:docMk/>
            <pc:sldMk cId="3084560071" sldId="262"/>
            <ac:grpSpMk id="5" creationId="{A0F51843-85F3-7DDB-2230-7AA60146EA38}"/>
          </ac:grpSpMkLst>
        </pc:grpChg>
        <pc:grpChg chg="mod">
          <ac:chgData name="Mario Simarro | Intelaqua" userId="d5bc2c20-4b21-40a3-b114-b2f69e925ea9" providerId="ADAL" clId="{32F463FA-EFA1-426B-A4DB-00FFAE2BAAF3}" dt="2025-07-31T05:07:39.583" v="1203" actId="164"/>
          <ac:grpSpMkLst>
            <pc:docMk/>
            <pc:sldMk cId="3084560071" sldId="262"/>
            <ac:grpSpMk id="6" creationId="{06E72060-5FFA-6B37-D877-38F9FE4435C5}"/>
          </ac:grpSpMkLst>
        </pc:grpChg>
        <pc:grpChg chg="mod">
          <ac:chgData name="Mario Simarro | Intelaqua" userId="d5bc2c20-4b21-40a3-b114-b2f69e925ea9" providerId="ADAL" clId="{32F463FA-EFA1-426B-A4DB-00FFAE2BAAF3}" dt="2025-07-31T05:07:39.583" v="1203" actId="164"/>
          <ac:grpSpMkLst>
            <pc:docMk/>
            <pc:sldMk cId="3084560071" sldId="262"/>
            <ac:grpSpMk id="7" creationId="{E6E86C91-1CCA-7157-8923-EE0A196F413A}"/>
          </ac:grpSpMkLst>
        </pc:grpChg>
        <pc:grpChg chg="mod">
          <ac:chgData name="Mario Simarro | Intelaqua" userId="d5bc2c20-4b21-40a3-b114-b2f69e925ea9" providerId="ADAL" clId="{32F463FA-EFA1-426B-A4DB-00FFAE2BAAF3}" dt="2025-07-31T05:07:39.583" v="1203" actId="164"/>
          <ac:grpSpMkLst>
            <pc:docMk/>
            <pc:sldMk cId="3084560071" sldId="262"/>
            <ac:grpSpMk id="12" creationId="{F5CF59C6-925B-1E86-A71D-60022098C97B}"/>
          </ac:grpSpMkLst>
        </pc:grpChg>
        <pc:grpChg chg="add mod">
          <ac:chgData name="Mario Simarro | Intelaqua" userId="d5bc2c20-4b21-40a3-b114-b2f69e925ea9" providerId="ADAL" clId="{32F463FA-EFA1-426B-A4DB-00FFAE2BAAF3}" dt="2025-07-31T05:11:37.355" v="1257" actId="164"/>
          <ac:grpSpMkLst>
            <pc:docMk/>
            <pc:sldMk cId="3084560071" sldId="262"/>
            <ac:grpSpMk id="18" creationId="{FDD86292-EF6A-437E-29AA-7843507AC180}"/>
          </ac:grpSpMkLst>
        </pc:grpChg>
        <pc:grpChg chg="add mod">
          <ac:chgData name="Mario Simarro | Intelaqua" userId="d5bc2c20-4b21-40a3-b114-b2f69e925ea9" providerId="ADAL" clId="{32F463FA-EFA1-426B-A4DB-00FFAE2BAAF3}" dt="2025-07-31T05:11:37.355" v="1257" actId="164"/>
          <ac:grpSpMkLst>
            <pc:docMk/>
            <pc:sldMk cId="3084560071" sldId="262"/>
            <ac:grpSpMk id="19" creationId="{04FD48E4-6B61-7289-2DC7-85931FEDE190}"/>
          </ac:grpSpMkLst>
        </pc:grpChg>
        <pc:grpChg chg="del mod">
          <ac:chgData name="Mario Simarro | Intelaqua" userId="d5bc2c20-4b21-40a3-b114-b2f69e925ea9" providerId="ADAL" clId="{32F463FA-EFA1-426B-A4DB-00FFAE2BAAF3}" dt="2025-07-31T14:29:19.003" v="3394" actId="165"/>
          <ac:grpSpMkLst>
            <pc:docMk/>
            <pc:sldMk cId="3084560071" sldId="262"/>
            <ac:grpSpMk id="25" creationId="{52049ADC-8198-103C-4D0F-A5861AE5A9EE}"/>
          </ac:grpSpMkLst>
        </pc:grpChg>
        <pc:grpChg chg="add mod">
          <ac:chgData name="Mario Simarro | Intelaqua" userId="d5bc2c20-4b21-40a3-b114-b2f69e925ea9" providerId="ADAL" clId="{32F463FA-EFA1-426B-A4DB-00FFAE2BAAF3}" dt="2025-07-31T14:12:18.099" v="2565"/>
          <ac:grpSpMkLst>
            <pc:docMk/>
            <pc:sldMk cId="3084560071" sldId="262"/>
            <ac:grpSpMk id="42" creationId="{0ACF0F37-4BF8-35B7-07E0-C075D689285C}"/>
          </ac:grpSpMkLst>
        </pc:grpChg>
        <pc:grpChg chg="add mod">
          <ac:chgData name="Mario Simarro | Intelaqua" userId="d5bc2c20-4b21-40a3-b114-b2f69e925ea9" providerId="ADAL" clId="{32F463FA-EFA1-426B-A4DB-00FFAE2BAAF3}" dt="2025-07-31T14:20:44.304" v="2901" actId="403"/>
          <ac:grpSpMkLst>
            <pc:docMk/>
            <pc:sldMk cId="3084560071" sldId="262"/>
            <ac:grpSpMk id="49" creationId="{5EB454DB-2E19-9F30-FAE7-F51F4D16DD4D}"/>
          </ac:grpSpMkLst>
        </pc:grpChg>
        <pc:grpChg chg="add mod">
          <ac:chgData name="Mario Simarro | Intelaqua" userId="d5bc2c20-4b21-40a3-b114-b2f69e925ea9" providerId="ADAL" clId="{32F463FA-EFA1-426B-A4DB-00FFAE2BAAF3}" dt="2025-07-31T14:20:44.304" v="2901" actId="403"/>
          <ac:grpSpMkLst>
            <pc:docMk/>
            <pc:sldMk cId="3084560071" sldId="262"/>
            <ac:grpSpMk id="55" creationId="{4671EB61-74D1-D7FA-96E0-98E14F7135E2}"/>
          </ac:grpSpMkLst>
        </pc:grpChg>
        <pc:grpChg chg="add mod">
          <ac:chgData name="Mario Simarro | Intelaqua" userId="d5bc2c20-4b21-40a3-b114-b2f69e925ea9" providerId="ADAL" clId="{32F463FA-EFA1-426B-A4DB-00FFAE2BAAF3}" dt="2025-07-31T14:16:18.839" v="2752"/>
          <ac:grpSpMkLst>
            <pc:docMk/>
            <pc:sldMk cId="3084560071" sldId="262"/>
            <ac:grpSpMk id="57" creationId="{E2D3B09E-B12B-943B-544E-2074E2C24B47}"/>
          </ac:grpSpMkLst>
        </pc:grpChg>
        <pc:grpChg chg="add del mod">
          <ac:chgData name="Mario Simarro | Intelaqua" userId="d5bc2c20-4b21-40a3-b114-b2f69e925ea9" providerId="ADAL" clId="{32F463FA-EFA1-426B-A4DB-00FFAE2BAAF3}" dt="2025-07-31T14:18:36.123" v="2794" actId="478"/>
          <ac:grpSpMkLst>
            <pc:docMk/>
            <pc:sldMk cId="3084560071" sldId="262"/>
            <ac:grpSpMk id="66" creationId="{FCD247C0-541A-3FD7-1E6E-4F888E39172C}"/>
          </ac:grpSpMkLst>
        </pc:grpChg>
        <pc:grpChg chg="mod">
          <ac:chgData name="Mario Simarro | Intelaqua" userId="d5bc2c20-4b21-40a3-b114-b2f69e925ea9" providerId="ADAL" clId="{32F463FA-EFA1-426B-A4DB-00FFAE2BAAF3}" dt="2025-07-31T14:16:22.191" v="2754"/>
          <ac:grpSpMkLst>
            <pc:docMk/>
            <pc:sldMk cId="3084560071" sldId="262"/>
            <ac:grpSpMk id="68" creationId="{7122243A-0212-8900-2CE1-1B081AC240FB}"/>
          </ac:grpSpMkLst>
        </pc:grpChg>
        <pc:grpChg chg="mod topLvl">
          <ac:chgData name="Mario Simarro | Intelaqua" userId="d5bc2c20-4b21-40a3-b114-b2f69e925ea9" providerId="ADAL" clId="{32F463FA-EFA1-426B-A4DB-00FFAE2BAAF3}" dt="2025-07-31T05:10:08.250" v="1214" actId="164"/>
          <ac:grpSpMkLst>
            <pc:docMk/>
            <pc:sldMk cId="3084560071" sldId="262"/>
            <ac:grpSpMk id="75" creationId="{5FE1E5F7-2554-37E7-FD38-4A4D6EEEDF45}"/>
          </ac:grpSpMkLst>
        </pc:grpChg>
        <pc:grpChg chg="mod">
          <ac:chgData name="Mario Simarro | Intelaqua" userId="d5bc2c20-4b21-40a3-b114-b2f69e925ea9" providerId="ADAL" clId="{32F463FA-EFA1-426B-A4DB-00FFAE2BAAF3}" dt="2025-07-31T05:07:39.583" v="1203" actId="164"/>
          <ac:grpSpMkLst>
            <pc:docMk/>
            <pc:sldMk cId="3084560071" sldId="262"/>
            <ac:grpSpMk id="81" creationId="{E49BBCEF-DF84-EF5C-0155-E1E6A0DAA859}"/>
          </ac:grpSpMkLst>
        </pc:grpChg>
        <pc:grpChg chg="add mod">
          <ac:chgData name="Mario Simarro | Intelaqua" userId="d5bc2c20-4b21-40a3-b114-b2f69e925ea9" providerId="ADAL" clId="{32F463FA-EFA1-426B-A4DB-00FFAE2BAAF3}" dt="2025-07-31T14:19:06.922" v="2798" actId="14100"/>
          <ac:grpSpMkLst>
            <pc:docMk/>
            <pc:sldMk cId="3084560071" sldId="262"/>
            <ac:grpSpMk id="88" creationId="{2B2C85B8-A5BB-762B-F00A-7C1C60F2259D}"/>
          </ac:grpSpMkLst>
        </pc:grpChg>
        <pc:grpChg chg="mod">
          <ac:chgData name="Mario Simarro | Intelaqua" userId="d5bc2c20-4b21-40a3-b114-b2f69e925ea9" providerId="ADAL" clId="{32F463FA-EFA1-426B-A4DB-00FFAE2BAAF3}" dt="2025-07-31T14:17:53.887" v="2770"/>
          <ac:grpSpMkLst>
            <pc:docMk/>
            <pc:sldMk cId="3084560071" sldId="262"/>
            <ac:grpSpMk id="89" creationId="{9B64C83A-A9EF-2471-B144-22E129E29B55}"/>
          </ac:grpSpMkLst>
        </pc:grpChg>
        <pc:graphicFrameChg chg="mod topLvl">
          <ac:chgData name="Mario Simarro | Intelaqua" userId="d5bc2c20-4b21-40a3-b114-b2f69e925ea9" providerId="ADAL" clId="{32F463FA-EFA1-426B-A4DB-00FFAE2BAAF3}" dt="2025-07-31T05:11:37.355" v="1257" actId="164"/>
          <ac:graphicFrameMkLst>
            <pc:docMk/>
            <pc:sldMk cId="3084560071" sldId="262"/>
            <ac:graphicFrameMk id="61" creationId="{806A6A2C-F164-AFA9-8033-B8CFA0E569E3}"/>
          </ac:graphicFrameMkLst>
        </pc:graphicFrameChg>
        <pc:picChg chg="add del mod">
          <ac:chgData name="Mario Simarro | Intelaqua" userId="d5bc2c20-4b21-40a3-b114-b2f69e925ea9" providerId="ADAL" clId="{32F463FA-EFA1-426B-A4DB-00FFAE2BAAF3}" dt="2025-07-31T07:16:58.187" v="1886" actId="478"/>
          <ac:picMkLst>
            <pc:docMk/>
            <pc:sldMk cId="3084560071" sldId="262"/>
            <ac:picMk id="25" creationId="{0A0AB312-BF4A-5D44-10A2-D4728A2A9AB5}"/>
          </ac:picMkLst>
        </pc:picChg>
        <pc:picChg chg="add del mod">
          <ac:chgData name="Mario Simarro | Intelaqua" userId="d5bc2c20-4b21-40a3-b114-b2f69e925ea9" providerId="ADAL" clId="{32F463FA-EFA1-426B-A4DB-00FFAE2BAAF3}" dt="2025-07-31T07:16:57.443" v="1885" actId="478"/>
          <ac:picMkLst>
            <pc:docMk/>
            <pc:sldMk cId="3084560071" sldId="262"/>
            <ac:picMk id="27" creationId="{93D19A11-38C2-7B82-36C0-0F74F210B7D8}"/>
          </ac:picMkLst>
        </pc:picChg>
        <pc:picChg chg="add del mod">
          <ac:chgData name="Mario Simarro | Intelaqua" userId="d5bc2c20-4b21-40a3-b114-b2f69e925ea9" providerId="ADAL" clId="{32F463FA-EFA1-426B-A4DB-00FFAE2BAAF3}" dt="2025-07-31T07:16:56.530" v="1884" actId="478"/>
          <ac:picMkLst>
            <pc:docMk/>
            <pc:sldMk cId="3084560071" sldId="262"/>
            <ac:picMk id="29" creationId="{D656D49C-A819-441C-42F4-BF0C460B99A4}"/>
          </ac:picMkLst>
        </pc:picChg>
        <pc:picChg chg="add del mod">
          <ac:chgData name="Mario Simarro | Intelaqua" userId="d5bc2c20-4b21-40a3-b114-b2f69e925ea9" providerId="ADAL" clId="{32F463FA-EFA1-426B-A4DB-00FFAE2BAAF3}" dt="2025-07-31T07:16:55.697" v="1883" actId="478"/>
          <ac:picMkLst>
            <pc:docMk/>
            <pc:sldMk cId="3084560071" sldId="262"/>
            <ac:picMk id="31" creationId="{6FAF2D97-EB17-9478-A613-8B4A4F59AA3F}"/>
          </ac:picMkLst>
        </pc:picChg>
        <pc:picChg chg="add del mod">
          <ac:chgData name="Mario Simarro | Intelaqua" userId="d5bc2c20-4b21-40a3-b114-b2f69e925ea9" providerId="ADAL" clId="{32F463FA-EFA1-426B-A4DB-00FFAE2BAAF3}" dt="2025-07-31T12:43:55.949" v="2300" actId="1038"/>
          <ac:picMkLst>
            <pc:docMk/>
            <pc:sldMk cId="3084560071" sldId="262"/>
            <ac:picMk id="33" creationId="{9826FE0F-B651-AC37-B9D3-9E927E9F0AA1}"/>
          </ac:picMkLst>
        </pc:picChg>
        <pc:picChg chg="add mod ord">
          <ac:chgData name="Mario Simarro | Intelaqua" userId="d5bc2c20-4b21-40a3-b114-b2f69e925ea9" providerId="ADAL" clId="{32F463FA-EFA1-426B-A4DB-00FFAE2BAAF3}" dt="2025-07-31T14:34:42.135" v="3438" actId="1440"/>
          <ac:picMkLst>
            <pc:docMk/>
            <pc:sldMk cId="3084560071" sldId="262"/>
            <ac:picMk id="40" creationId="{873A819C-3780-9F3A-F183-2C4D5543BB51}"/>
          </ac:picMkLst>
        </pc:picChg>
        <pc:picChg chg="add mod">
          <ac:chgData name="Mario Simarro | Intelaqua" userId="d5bc2c20-4b21-40a3-b114-b2f69e925ea9" providerId="ADAL" clId="{32F463FA-EFA1-426B-A4DB-00FFAE2BAAF3}" dt="2025-07-31T14:34:42.135" v="3438" actId="1440"/>
          <ac:picMkLst>
            <pc:docMk/>
            <pc:sldMk cId="3084560071" sldId="262"/>
            <ac:picMk id="100" creationId="{A2AC568A-128A-302F-3E93-6D2A77785D66}"/>
          </ac:picMkLst>
        </pc:picChg>
      </pc:sldChg>
      <pc:sldChg chg="addSp delSp modSp add del mod modAnim">
        <pc:chgData name="Mario Simarro | Intelaqua" userId="d5bc2c20-4b21-40a3-b114-b2f69e925ea9" providerId="ADAL" clId="{32F463FA-EFA1-426B-A4DB-00FFAE2BAAF3}" dt="2025-07-31T05:18:58.941" v="1291" actId="2696"/>
        <pc:sldMkLst>
          <pc:docMk/>
          <pc:sldMk cId="626859834" sldId="263"/>
        </pc:sldMkLst>
        <pc:spChg chg="mod">
          <ac:chgData name="Mario Simarro | Intelaqua" userId="d5bc2c20-4b21-40a3-b114-b2f69e925ea9" providerId="ADAL" clId="{32F463FA-EFA1-426B-A4DB-00FFAE2BAAF3}" dt="2025-07-31T05:14:43.837" v="1268" actId="165"/>
          <ac:spMkLst>
            <pc:docMk/>
            <pc:sldMk cId="626859834" sldId="263"/>
            <ac:spMk id="9" creationId="{5E0A627C-0A3D-F279-4763-B8D5C0D50AE6}"/>
          </ac:spMkLst>
        </pc:spChg>
        <pc:spChg chg="mod">
          <ac:chgData name="Mario Simarro | Intelaqua" userId="d5bc2c20-4b21-40a3-b114-b2f69e925ea9" providerId="ADAL" clId="{32F463FA-EFA1-426B-A4DB-00FFAE2BAAF3}" dt="2025-07-31T05:14:43.837" v="1268" actId="165"/>
          <ac:spMkLst>
            <pc:docMk/>
            <pc:sldMk cId="626859834" sldId="263"/>
            <ac:spMk id="11" creationId="{D0FD65C6-8A89-3968-D14F-8335AFC49073}"/>
          </ac:spMkLst>
        </pc:spChg>
        <pc:spChg chg="mod">
          <ac:chgData name="Mario Simarro | Intelaqua" userId="d5bc2c20-4b21-40a3-b114-b2f69e925ea9" providerId="ADAL" clId="{32F463FA-EFA1-426B-A4DB-00FFAE2BAAF3}" dt="2025-07-31T05:14:43.837" v="1268" actId="165"/>
          <ac:spMkLst>
            <pc:docMk/>
            <pc:sldMk cId="626859834" sldId="263"/>
            <ac:spMk id="14" creationId="{AFB8A410-ED33-18ED-95CE-69DEEB5D0FE6}"/>
          </ac:spMkLst>
        </pc:spChg>
        <pc:spChg chg="mod">
          <ac:chgData name="Mario Simarro | Intelaqua" userId="d5bc2c20-4b21-40a3-b114-b2f69e925ea9" providerId="ADAL" clId="{32F463FA-EFA1-426B-A4DB-00FFAE2BAAF3}" dt="2025-07-31T05:14:43.837" v="1268" actId="165"/>
          <ac:spMkLst>
            <pc:docMk/>
            <pc:sldMk cId="626859834" sldId="263"/>
            <ac:spMk id="16" creationId="{DAE45BC2-0796-C020-AF09-52BE54483B72}"/>
          </ac:spMkLst>
        </pc:spChg>
        <pc:spChg chg="mod">
          <ac:chgData name="Mario Simarro | Intelaqua" userId="d5bc2c20-4b21-40a3-b114-b2f69e925ea9" providerId="ADAL" clId="{32F463FA-EFA1-426B-A4DB-00FFAE2BAAF3}" dt="2025-07-31T05:14:43.837" v="1268" actId="165"/>
          <ac:spMkLst>
            <pc:docMk/>
            <pc:sldMk cId="626859834" sldId="263"/>
            <ac:spMk id="65" creationId="{D0306801-1D46-4DE9-7B90-811604DE053F}"/>
          </ac:spMkLst>
        </pc:spChg>
        <pc:spChg chg="mod">
          <ac:chgData name="Mario Simarro | Intelaqua" userId="d5bc2c20-4b21-40a3-b114-b2f69e925ea9" providerId="ADAL" clId="{32F463FA-EFA1-426B-A4DB-00FFAE2BAAF3}" dt="2025-07-31T05:17:08.552" v="1288" actId="1035"/>
          <ac:spMkLst>
            <pc:docMk/>
            <pc:sldMk cId="626859834" sldId="263"/>
            <ac:spMk id="74" creationId="{580DBB8F-17B3-42D5-A6B7-02AB49778CC6}"/>
          </ac:spMkLst>
        </pc:spChg>
        <pc:spChg chg="mod">
          <ac:chgData name="Mario Simarro | Intelaqua" userId="d5bc2c20-4b21-40a3-b114-b2f69e925ea9" providerId="ADAL" clId="{32F463FA-EFA1-426B-A4DB-00FFAE2BAAF3}" dt="2025-07-31T05:14:43.837" v="1268" actId="165"/>
          <ac:spMkLst>
            <pc:docMk/>
            <pc:sldMk cId="626859834" sldId="263"/>
            <ac:spMk id="79" creationId="{E1BCA787-F56B-D1CD-8A2A-CA6EF74A871B}"/>
          </ac:spMkLst>
        </pc:spChg>
        <pc:spChg chg="mod">
          <ac:chgData name="Mario Simarro | Intelaqua" userId="d5bc2c20-4b21-40a3-b114-b2f69e925ea9" providerId="ADAL" clId="{32F463FA-EFA1-426B-A4DB-00FFAE2BAAF3}" dt="2025-07-31T05:14:43.837" v="1268" actId="165"/>
          <ac:spMkLst>
            <pc:docMk/>
            <pc:sldMk cId="626859834" sldId="263"/>
            <ac:spMk id="80" creationId="{B8A0C3C9-A82D-D934-616A-634522812BD3}"/>
          </ac:spMkLst>
        </pc:spChg>
        <pc:spChg chg="mod">
          <ac:chgData name="Mario Simarro | Intelaqua" userId="d5bc2c20-4b21-40a3-b114-b2f69e925ea9" providerId="ADAL" clId="{32F463FA-EFA1-426B-A4DB-00FFAE2BAAF3}" dt="2025-07-31T05:14:43.837" v="1268" actId="165"/>
          <ac:spMkLst>
            <pc:docMk/>
            <pc:sldMk cId="626859834" sldId="263"/>
            <ac:spMk id="86" creationId="{851D823E-F047-F57F-A7BF-FC1CB073992D}"/>
          </ac:spMkLst>
        </pc:spChg>
        <pc:spChg chg="mod">
          <ac:chgData name="Mario Simarro | Intelaqua" userId="d5bc2c20-4b21-40a3-b114-b2f69e925ea9" providerId="ADAL" clId="{32F463FA-EFA1-426B-A4DB-00FFAE2BAAF3}" dt="2025-07-31T05:14:43.837" v="1268" actId="165"/>
          <ac:spMkLst>
            <pc:docMk/>
            <pc:sldMk cId="626859834" sldId="263"/>
            <ac:spMk id="87" creationId="{14B0A47F-EACB-9193-3B9F-E823131CCD4C}"/>
          </ac:spMkLst>
        </pc:spChg>
        <pc:spChg chg="mod">
          <ac:chgData name="Mario Simarro | Intelaqua" userId="d5bc2c20-4b21-40a3-b114-b2f69e925ea9" providerId="ADAL" clId="{32F463FA-EFA1-426B-A4DB-00FFAE2BAAF3}" dt="2025-07-31T05:14:43.837" v="1268" actId="165"/>
          <ac:spMkLst>
            <pc:docMk/>
            <pc:sldMk cId="626859834" sldId="263"/>
            <ac:spMk id="92" creationId="{CA5A863F-0C1C-65C3-1CFB-7274EE2C283D}"/>
          </ac:spMkLst>
        </pc:spChg>
        <pc:grpChg chg="add mod">
          <ac:chgData name="Mario Simarro | Intelaqua" userId="d5bc2c20-4b21-40a3-b114-b2f69e925ea9" providerId="ADAL" clId="{32F463FA-EFA1-426B-A4DB-00FFAE2BAAF3}" dt="2025-07-31T05:17:17.496" v="1289" actId="164"/>
          <ac:grpSpMkLst>
            <pc:docMk/>
            <pc:sldMk cId="626859834" sldId="263"/>
            <ac:grpSpMk id="2" creationId="{370CF4E4-C201-5C75-B1E4-7C5EC41EB6E9}"/>
          </ac:grpSpMkLst>
        </pc:grpChg>
        <pc:grpChg chg="mod ord">
          <ac:chgData name="Mario Simarro | Intelaqua" userId="d5bc2c20-4b21-40a3-b114-b2f69e925ea9" providerId="ADAL" clId="{32F463FA-EFA1-426B-A4DB-00FFAE2BAAF3}" dt="2025-07-31T05:17:17.496" v="1289" actId="164"/>
          <ac:grpSpMkLst>
            <pc:docMk/>
            <pc:sldMk cId="626859834" sldId="263"/>
            <ac:grpSpMk id="18" creationId="{71C2595E-70F0-521F-5090-22DBC2E4C939}"/>
          </ac:grpSpMkLst>
        </pc:grpChg>
        <pc:graphicFrameChg chg="mod">
          <ac:chgData name="Mario Simarro | Intelaqua" userId="d5bc2c20-4b21-40a3-b114-b2f69e925ea9" providerId="ADAL" clId="{32F463FA-EFA1-426B-A4DB-00FFAE2BAAF3}" dt="2025-07-31T05:17:17.496" v="1289" actId="164"/>
          <ac:graphicFrameMkLst>
            <pc:docMk/>
            <pc:sldMk cId="626859834" sldId="263"/>
            <ac:graphicFrameMk id="61" creationId="{EB93BD9C-1248-B583-3E5C-1A01AE9B182C}"/>
          </ac:graphicFrameMkLst>
        </pc:graphicFrameChg>
      </pc:sldChg>
      <pc:sldChg chg="addSp delSp modSp add mod ord modTransition delAnim modAnim">
        <pc:chgData name="Mario Simarro | Intelaqua" userId="d5bc2c20-4b21-40a3-b114-b2f69e925ea9" providerId="ADAL" clId="{32F463FA-EFA1-426B-A4DB-00FFAE2BAAF3}" dt="2025-07-31T15:59:37.680" v="4385" actId="20577"/>
        <pc:sldMkLst>
          <pc:docMk/>
          <pc:sldMk cId="2748758166" sldId="263"/>
        </pc:sldMkLst>
        <pc:spChg chg="mod">
          <ac:chgData name="Mario Simarro | Intelaqua" userId="d5bc2c20-4b21-40a3-b114-b2f69e925ea9" providerId="ADAL" clId="{32F463FA-EFA1-426B-A4DB-00FFAE2BAAF3}" dt="2025-07-31T06:07:18.071" v="1323" actId="165"/>
          <ac:spMkLst>
            <pc:docMk/>
            <pc:sldMk cId="2748758166" sldId="263"/>
            <ac:spMk id="10" creationId="{C6FA7236-C5A7-E637-0316-390B71CC0DAE}"/>
          </ac:spMkLst>
        </pc:spChg>
        <pc:spChg chg="mod">
          <ac:chgData name="Mario Simarro | Intelaqua" userId="d5bc2c20-4b21-40a3-b114-b2f69e925ea9" providerId="ADAL" clId="{32F463FA-EFA1-426B-A4DB-00FFAE2BAAF3}" dt="2025-07-31T06:07:18.071" v="1323" actId="165"/>
          <ac:spMkLst>
            <pc:docMk/>
            <pc:sldMk cId="2748758166" sldId="263"/>
            <ac:spMk id="11" creationId="{0A2865CB-69FB-5B53-1B89-EB3314FD2580}"/>
          </ac:spMkLst>
        </pc:spChg>
        <pc:spChg chg="mod">
          <ac:chgData name="Mario Simarro | Intelaqua" userId="d5bc2c20-4b21-40a3-b114-b2f69e925ea9" providerId="ADAL" clId="{32F463FA-EFA1-426B-A4DB-00FFAE2BAAF3}" dt="2025-07-31T06:07:18.071" v="1323" actId="165"/>
          <ac:spMkLst>
            <pc:docMk/>
            <pc:sldMk cId="2748758166" sldId="263"/>
            <ac:spMk id="13" creationId="{7E8C6ED0-DFD0-50BC-8803-715CE5A0D4AF}"/>
          </ac:spMkLst>
        </pc:spChg>
        <pc:spChg chg="add del mod ord">
          <ac:chgData name="Mario Simarro | Intelaqua" userId="d5bc2c20-4b21-40a3-b114-b2f69e925ea9" providerId="ADAL" clId="{32F463FA-EFA1-426B-A4DB-00FFAE2BAAF3}" dt="2025-07-31T12:44:14.027" v="2303" actId="21"/>
          <ac:spMkLst>
            <pc:docMk/>
            <pc:sldMk cId="2748758166" sldId="263"/>
            <ac:spMk id="17" creationId="{0F8598AF-A271-29B6-CBC3-0D68DDB75DD5}"/>
          </ac:spMkLst>
        </pc:spChg>
        <pc:spChg chg="add del mod ord">
          <ac:chgData name="Mario Simarro | Intelaqua" userId="d5bc2c20-4b21-40a3-b114-b2f69e925ea9" providerId="ADAL" clId="{32F463FA-EFA1-426B-A4DB-00FFAE2BAAF3}" dt="2025-07-31T07:30:20.118" v="2003" actId="478"/>
          <ac:spMkLst>
            <pc:docMk/>
            <pc:sldMk cId="2748758166" sldId="263"/>
            <ac:spMk id="17" creationId="{5C324D75-1436-D1A6-5000-CF1E59282962}"/>
          </ac:spMkLst>
        </pc:spChg>
        <pc:spChg chg="add del mod ord">
          <ac:chgData name="Mario Simarro | Intelaqua" userId="d5bc2c20-4b21-40a3-b114-b2f69e925ea9" providerId="ADAL" clId="{32F463FA-EFA1-426B-A4DB-00FFAE2BAAF3}" dt="2025-07-31T12:42:55.018" v="2289" actId="21"/>
          <ac:spMkLst>
            <pc:docMk/>
            <pc:sldMk cId="2748758166" sldId="263"/>
            <ac:spMk id="19" creationId="{9140357F-71A9-7721-DA15-6E81A9308F37}"/>
          </ac:spMkLst>
        </pc:spChg>
        <pc:spChg chg="add mod">
          <ac:chgData name="Mario Simarro | Intelaqua" userId="d5bc2c20-4b21-40a3-b114-b2f69e925ea9" providerId="ADAL" clId="{32F463FA-EFA1-426B-A4DB-00FFAE2BAAF3}" dt="2025-07-31T15:59:37.680" v="4385" actId="20577"/>
          <ac:spMkLst>
            <pc:docMk/>
            <pc:sldMk cId="2748758166" sldId="263"/>
            <ac:spMk id="22" creationId="{C32ACBA7-C5BF-1508-C9DF-E115DE7DE47E}"/>
          </ac:spMkLst>
        </pc:spChg>
        <pc:spChg chg="add del mod ord">
          <ac:chgData name="Mario Simarro | Intelaqua" userId="d5bc2c20-4b21-40a3-b114-b2f69e925ea9" providerId="ADAL" clId="{32F463FA-EFA1-426B-A4DB-00FFAE2BAAF3}" dt="2025-07-31T12:42:55.018" v="2289" actId="21"/>
          <ac:spMkLst>
            <pc:docMk/>
            <pc:sldMk cId="2748758166" sldId="263"/>
            <ac:spMk id="23" creationId="{05CA235B-A808-3058-F98D-CDFA60B08A07}"/>
          </ac:spMkLst>
        </pc:spChg>
        <pc:spChg chg="mod">
          <ac:chgData name="Mario Simarro | Intelaqua" userId="d5bc2c20-4b21-40a3-b114-b2f69e925ea9" providerId="ADAL" clId="{32F463FA-EFA1-426B-A4DB-00FFAE2BAAF3}" dt="2025-07-31T06:13:41.153" v="1417" actId="1038"/>
          <ac:spMkLst>
            <pc:docMk/>
            <pc:sldMk cId="2748758166" sldId="263"/>
            <ac:spMk id="63" creationId="{8411A026-0970-2851-5312-784625425CDE}"/>
          </ac:spMkLst>
        </pc:spChg>
        <pc:spChg chg="mod">
          <ac:chgData name="Mario Simarro | Intelaqua" userId="d5bc2c20-4b21-40a3-b114-b2f69e925ea9" providerId="ADAL" clId="{32F463FA-EFA1-426B-A4DB-00FFAE2BAAF3}" dt="2025-07-31T06:12:36.202" v="1412" actId="1037"/>
          <ac:spMkLst>
            <pc:docMk/>
            <pc:sldMk cId="2748758166" sldId="263"/>
            <ac:spMk id="65" creationId="{423E778F-F592-ACD6-34D8-AF511E6BF1D8}"/>
          </ac:spMkLst>
        </pc:spChg>
        <pc:spChg chg="mod">
          <ac:chgData name="Mario Simarro | Intelaqua" userId="d5bc2c20-4b21-40a3-b114-b2f69e925ea9" providerId="ADAL" clId="{32F463FA-EFA1-426B-A4DB-00FFAE2BAAF3}" dt="2025-07-31T06:07:18.071" v="1323" actId="165"/>
          <ac:spMkLst>
            <pc:docMk/>
            <pc:sldMk cId="2748758166" sldId="263"/>
            <ac:spMk id="69" creationId="{F80F6D55-579D-A460-5003-01FF18206D10}"/>
          </ac:spMkLst>
        </pc:spChg>
        <pc:spChg chg="mod">
          <ac:chgData name="Mario Simarro | Intelaqua" userId="d5bc2c20-4b21-40a3-b114-b2f69e925ea9" providerId="ADAL" clId="{32F463FA-EFA1-426B-A4DB-00FFAE2BAAF3}" dt="2025-07-31T06:07:18.071" v="1323" actId="165"/>
          <ac:spMkLst>
            <pc:docMk/>
            <pc:sldMk cId="2748758166" sldId="263"/>
            <ac:spMk id="79" creationId="{F27090B7-C6C3-7E1E-F052-6AC35B58FCA4}"/>
          </ac:spMkLst>
        </pc:spChg>
        <pc:spChg chg="mod">
          <ac:chgData name="Mario Simarro | Intelaqua" userId="d5bc2c20-4b21-40a3-b114-b2f69e925ea9" providerId="ADAL" clId="{32F463FA-EFA1-426B-A4DB-00FFAE2BAAF3}" dt="2025-07-31T06:07:18.071" v="1323" actId="165"/>
          <ac:spMkLst>
            <pc:docMk/>
            <pc:sldMk cId="2748758166" sldId="263"/>
            <ac:spMk id="80" creationId="{DEB8550F-6447-9B00-F9CF-AD4436EEC516}"/>
          </ac:spMkLst>
        </pc:spChg>
        <pc:spChg chg="mod">
          <ac:chgData name="Mario Simarro | Intelaqua" userId="d5bc2c20-4b21-40a3-b114-b2f69e925ea9" providerId="ADAL" clId="{32F463FA-EFA1-426B-A4DB-00FFAE2BAAF3}" dt="2025-07-31T06:07:18.071" v="1323" actId="165"/>
          <ac:spMkLst>
            <pc:docMk/>
            <pc:sldMk cId="2748758166" sldId="263"/>
            <ac:spMk id="84" creationId="{E19FC7AC-F2C7-F09D-0288-EF16EFA881BD}"/>
          </ac:spMkLst>
        </pc:spChg>
        <pc:spChg chg="mod">
          <ac:chgData name="Mario Simarro | Intelaqua" userId="d5bc2c20-4b21-40a3-b114-b2f69e925ea9" providerId="ADAL" clId="{32F463FA-EFA1-426B-A4DB-00FFAE2BAAF3}" dt="2025-07-31T06:07:18.071" v="1323" actId="165"/>
          <ac:spMkLst>
            <pc:docMk/>
            <pc:sldMk cId="2748758166" sldId="263"/>
            <ac:spMk id="90" creationId="{FAD6FB70-AF48-F3FE-29C5-73FC081CA4B3}"/>
          </ac:spMkLst>
        </pc:spChg>
        <pc:spChg chg="mod">
          <ac:chgData name="Mario Simarro | Intelaqua" userId="d5bc2c20-4b21-40a3-b114-b2f69e925ea9" providerId="ADAL" clId="{32F463FA-EFA1-426B-A4DB-00FFAE2BAAF3}" dt="2025-07-31T06:07:18.071" v="1323" actId="165"/>
          <ac:spMkLst>
            <pc:docMk/>
            <pc:sldMk cId="2748758166" sldId="263"/>
            <ac:spMk id="92" creationId="{BA48A9D4-B7DE-15CF-DE57-E84F123D40B9}"/>
          </ac:spMkLst>
        </pc:spChg>
        <pc:grpChg chg="add mod">
          <ac:chgData name="Mario Simarro | Intelaqua" userId="d5bc2c20-4b21-40a3-b114-b2f69e925ea9" providerId="ADAL" clId="{32F463FA-EFA1-426B-A4DB-00FFAE2BAAF3}" dt="2025-07-31T11:16:04.672" v="2010" actId="1076"/>
          <ac:grpSpMkLst>
            <pc:docMk/>
            <pc:sldMk cId="2748758166" sldId="263"/>
            <ac:grpSpMk id="2" creationId="{CB61D89B-B953-0CAC-3DF1-5C6A778A1158}"/>
          </ac:grpSpMkLst>
        </pc:grpChg>
        <pc:grpChg chg="mod">
          <ac:chgData name="Mario Simarro | Intelaqua" userId="d5bc2c20-4b21-40a3-b114-b2f69e925ea9" providerId="ADAL" clId="{32F463FA-EFA1-426B-A4DB-00FFAE2BAAF3}" dt="2025-07-31T06:08:05.617" v="1327" actId="164"/>
          <ac:grpSpMkLst>
            <pc:docMk/>
            <pc:sldMk cId="2748758166" sldId="263"/>
            <ac:grpSpMk id="18" creationId="{B32F4322-F01F-E824-5220-86970C3D32D7}"/>
          </ac:grpSpMkLst>
        </pc:grpChg>
        <pc:graphicFrameChg chg="mod">
          <ac:chgData name="Mario Simarro | Intelaqua" userId="d5bc2c20-4b21-40a3-b114-b2f69e925ea9" providerId="ADAL" clId="{32F463FA-EFA1-426B-A4DB-00FFAE2BAAF3}" dt="2025-07-31T06:08:05.617" v="1327" actId="164"/>
          <ac:graphicFrameMkLst>
            <pc:docMk/>
            <pc:sldMk cId="2748758166" sldId="263"/>
            <ac:graphicFrameMk id="61" creationId="{EE42E8C6-CFEF-FC7A-1A10-CACC31B47D73}"/>
          </ac:graphicFrameMkLst>
        </pc:graphicFrameChg>
        <pc:picChg chg="add mod ord">
          <ac:chgData name="Mario Simarro | Intelaqua" userId="d5bc2c20-4b21-40a3-b114-b2f69e925ea9" providerId="ADAL" clId="{32F463FA-EFA1-426B-A4DB-00FFAE2BAAF3}" dt="2025-07-31T15:47:36.304" v="3453" actId="167"/>
          <ac:picMkLst>
            <pc:docMk/>
            <pc:sldMk cId="2748758166" sldId="263"/>
            <ac:picMk id="20" creationId="{4F3F815E-6DFA-60D4-B056-CCA3C40D6967}"/>
          </ac:picMkLst>
        </pc:picChg>
        <pc:picChg chg="add del mod">
          <ac:chgData name="Mario Simarro | Intelaqua" userId="d5bc2c20-4b21-40a3-b114-b2f69e925ea9" providerId="ADAL" clId="{32F463FA-EFA1-426B-A4DB-00FFAE2BAAF3}" dt="2025-07-31T12:42:55.018" v="2289" actId="21"/>
          <ac:picMkLst>
            <pc:docMk/>
            <pc:sldMk cId="2748758166" sldId="263"/>
            <ac:picMk id="33" creationId="{9826FE0F-B651-AC37-B9D3-9E927E9F0AA1}"/>
          </ac:picMkLst>
        </pc:picChg>
        <pc:cxnChg chg="add mod">
          <ac:chgData name="Mario Simarro | Intelaqua" userId="d5bc2c20-4b21-40a3-b114-b2f69e925ea9" providerId="ADAL" clId="{32F463FA-EFA1-426B-A4DB-00FFAE2BAAF3}" dt="2025-07-31T15:58:59.190" v="4380" actId="14100"/>
          <ac:cxnSpMkLst>
            <pc:docMk/>
            <pc:sldMk cId="2748758166" sldId="263"/>
            <ac:cxnSpMk id="25" creationId="{A3EF84B9-1F5D-AFAD-584B-80C8372E85D4}"/>
          </ac:cxnSpMkLst>
        </pc:cxnChg>
      </pc:sldChg>
      <pc:sldChg chg="del">
        <pc:chgData name="Mario Simarro | Intelaqua" userId="d5bc2c20-4b21-40a3-b114-b2f69e925ea9" providerId="ADAL" clId="{32F463FA-EFA1-426B-A4DB-00FFAE2BAAF3}" dt="2025-07-31T04:41:58.629" v="1130" actId="2696"/>
        <pc:sldMkLst>
          <pc:docMk/>
          <pc:sldMk cId="3852072766" sldId="263"/>
        </pc:sldMkLst>
      </pc:sldChg>
      <pc:sldChg chg="add del">
        <pc:chgData name="Mario Simarro | Intelaqua" userId="d5bc2c20-4b21-40a3-b114-b2f69e925ea9" providerId="ADAL" clId="{32F463FA-EFA1-426B-A4DB-00FFAE2BAAF3}" dt="2025-07-31T05:18:58.941" v="1291" actId="2696"/>
        <pc:sldMkLst>
          <pc:docMk/>
          <pc:sldMk cId="610765111" sldId="264"/>
        </pc:sldMkLst>
      </pc:sldChg>
      <pc:sldChg chg="add del">
        <pc:chgData name="Mario Simarro | Intelaqua" userId="d5bc2c20-4b21-40a3-b114-b2f69e925ea9" providerId="ADAL" clId="{32F463FA-EFA1-426B-A4DB-00FFAE2BAAF3}" dt="2025-07-31T06:13:50.602" v="1418" actId="2696"/>
        <pc:sldMkLst>
          <pc:docMk/>
          <pc:sldMk cId="1953416789" sldId="264"/>
        </pc:sldMkLst>
      </pc:sldChg>
      <pc:sldChg chg="del">
        <pc:chgData name="Mario Simarro | Intelaqua" userId="d5bc2c20-4b21-40a3-b114-b2f69e925ea9" providerId="ADAL" clId="{32F463FA-EFA1-426B-A4DB-00FFAE2BAAF3}" dt="2025-07-31T04:41:58.629" v="1130" actId="2696"/>
        <pc:sldMkLst>
          <pc:docMk/>
          <pc:sldMk cId="2262416351" sldId="264"/>
        </pc:sldMkLst>
      </pc:sldChg>
      <pc:sldChg chg="addSp delSp modSp add mod delAnim modAnim">
        <pc:chgData name="Mario Simarro | Intelaqua" userId="d5bc2c20-4b21-40a3-b114-b2f69e925ea9" providerId="ADAL" clId="{32F463FA-EFA1-426B-A4DB-00FFAE2BAAF3}" dt="2025-08-01T03:27:28.222" v="4588" actId="207"/>
        <pc:sldMkLst>
          <pc:docMk/>
          <pc:sldMk cId="2626215479" sldId="264"/>
        </pc:sldMkLst>
        <pc:spChg chg="mod">
          <ac:chgData name="Mario Simarro | Intelaqua" userId="d5bc2c20-4b21-40a3-b114-b2f69e925ea9" providerId="ADAL" clId="{32F463FA-EFA1-426B-A4DB-00FFAE2BAAF3}" dt="2025-07-31T06:14:12.808" v="1420" actId="165"/>
          <ac:spMkLst>
            <pc:docMk/>
            <pc:sldMk cId="2626215479" sldId="264"/>
            <ac:spMk id="3" creationId="{6B5E6297-35B9-A306-2964-A8BEF2A93A14}"/>
          </ac:spMkLst>
        </pc:spChg>
        <pc:spChg chg="mod">
          <ac:chgData name="Mario Simarro | Intelaqua" userId="d5bc2c20-4b21-40a3-b114-b2f69e925ea9" providerId="ADAL" clId="{32F463FA-EFA1-426B-A4DB-00FFAE2BAAF3}" dt="2025-07-31T06:14:12.808" v="1420" actId="165"/>
          <ac:spMkLst>
            <pc:docMk/>
            <pc:sldMk cId="2626215479" sldId="264"/>
            <ac:spMk id="8" creationId="{21314C08-5AA2-9022-257F-DE73AF702CE2}"/>
          </ac:spMkLst>
        </pc:spChg>
        <pc:spChg chg="mod">
          <ac:chgData name="Mario Simarro | Intelaqua" userId="d5bc2c20-4b21-40a3-b114-b2f69e925ea9" providerId="ADAL" clId="{32F463FA-EFA1-426B-A4DB-00FFAE2BAAF3}" dt="2025-07-31T06:14:12.808" v="1420" actId="165"/>
          <ac:spMkLst>
            <pc:docMk/>
            <pc:sldMk cId="2626215479" sldId="264"/>
            <ac:spMk id="9" creationId="{12DE3681-C4AA-9622-E8EA-8FDB43E6FC08}"/>
          </ac:spMkLst>
        </pc:spChg>
        <pc:spChg chg="mod">
          <ac:chgData name="Mario Simarro | Intelaqua" userId="d5bc2c20-4b21-40a3-b114-b2f69e925ea9" providerId="ADAL" clId="{32F463FA-EFA1-426B-A4DB-00FFAE2BAAF3}" dt="2025-07-31T06:14:12.808" v="1420" actId="165"/>
          <ac:spMkLst>
            <pc:docMk/>
            <pc:sldMk cId="2626215479" sldId="264"/>
            <ac:spMk id="13" creationId="{98F7906A-733F-A8DB-0036-67FC57306E13}"/>
          </ac:spMkLst>
        </pc:spChg>
        <pc:spChg chg="mod">
          <ac:chgData name="Mario Simarro | Intelaqua" userId="d5bc2c20-4b21-40a3-b114-b2f69e925ea9" providerId="ADAL" clId="{32F463FA-EFA1-426B-A4DB-00FFAE2BAAF3}" dt="2025-07-31T06:14:12.808" v="1420" actId="165"/>
          <ac:spMkLst>
            <pc:docMk/>
            <pc:sldMk cId="2626215479" sldId="264"/>
            <ac:spMk id="63" creationId="{19C84E48-6DE1-C58B-88B9-B8BC85D9C91E}"/>
          </ac:spMkLst>
        </pc:spChg>
        <pc:spChg chg="mod">
          <ac:chgData name="Mario Simarro | Intelaqua" userId="d5bc2c20-4b21-40a3-b114-b2f69e925ea9" providerId="ADAL" clId="{32F463FA-EFA1-426B-A4DB-00FFAE2BAAF3}" dt="2025-07-31T06:14:12.808" v="1420" actId="165"/>
          <ac:spMkLst>
            <pc:docMk/>
            <pc:sldMk cId="2626215479" sldId="264"/>
            <ac:spMk id="65" creationId="{1D181210-940E-A585-74EF-BF51A4420A6C}"/>
          </ac:spMkLst>
        </pc:spChg>
        <pc:spChg chg="mod">
          <ac:chgData name="Mario Simarro | Intelaqua" userId="d5bc2c20-4b21-40a3-b114-b2f69e925ea9" providerId="ADAL" clId="{32F463FA-EFA1-426B-A4DB-00FFAE2BAAF3}" dt="2025-07-31T06:15:40.090" v="1433" actId="1035"/>
          <ac:spMkLst>
            <pc:docMk/>
            <pc:sldMk cId="2626215479" sldId="264"/>
            <ac:spMk id="73" creationId="{C7C411C1-E3DD-C92E-97F9-D4891C37B85C}"/>
          </ac:spMkLst>
        </pc:spChg>
        <pc:spChg chg="mod">
          <ac:chgData name="Mario Simarro | Intelaqua" userId="d5bc2c20-4b21-40a3-b114-b2f69e925ea9" providerId="ADAL" clId="{32F463FA-EFA1-426B-A4DB-00FFAE2BAAF3}" dt="2025-07-31T06:14:12.808" v="1420" actId="165"/>
          <ac:spMkLst>
            <pc:docMk/>
            <pc:sldMk cId="2626215479" sldId="264"/>
            <ac:spMk id="74" creationId="{CB7BF2A5-AA74-F8CF-4987-76A4C414A235}"/>
          </ac:spMkLst>
        </pc:spChg>
        <pc:spChg chg="mod">
          <ac:chgData name="Mario Simarro | Intelaqua" userId="d5bc2c20-4b21-40a3-b114-b2f69e925ea9" providerId="ADAL" clId="{32F463FA-EFA1-426B-A4DB-00FFAE2BAAF3}" dt="2025-07-31T06:14:12.808" v="1420" actId="165"/>
          <ac:spMkLst>
            <pc:docMk/>
            <pc:sldMk cId="2626215479" sldId="264"/>
            <ac:spMk id="85" creationId="{CE3CDB8D-C6C6-0749-2608-5462D19E0786}"/>
          </ac:spMkLst>
        </pc:spChg>
        <pc:spChg chg="mod">
          <ac:chgData name="Mario Simarro | Intelaqua" userId="d5bc2c20-4b21-40a3-b114-b2f69e925ea9" providerId="ADAL" clId="{32F463FA-EFA1-426B-A4DB-00FFAE2BAAF3}" dt="2025-07-31T06:14:12.808" v="1420" actId="165"/>
          <ac:spMkLst>
            <pc:docMk/>
            <pc:sldMk cId="2626215479" sldId="264"/>
            <ac:spMk id="87" creationId="{4A86222F-D85C-B488-B807-C032781F6EED}"/>
          </ac:spMkLst>
        </pc:spChg>
        <pc:spChg chg="add mod">
          <ac:chgData name="Mario Simarro | Intelaqua" userId="d5bc2c20-4b21-40a3-b114-b2f69e925ea9" providerId="ADAL" clId="{32F463FA-EFA1-426B-A4DB-00FFAE2BAAF3}" dt="2025-08-01T03:16:49.226" v="4410" actId="207"/>
          <ac:spMkLst>
            <pc:docMk/>
            <pc:sldMk cId="2626215479" sldId="264"/>
            <ac:spMk id="89" creationId="{92305CEF-2351-8900-2F53-A593BB3B557E}"/>
          </ac:spMkLst>
        </pc:spChg>
        <pc:spChg chg="mod">
          <ac:chgData name="Mario Simarro | Intelaqua" userId="d5bc2c20-4b21-40a3-b114-b2f69e925ea9" providerId="ADAL" clId="{32F463FA-EFA1-426B-A4DB-00FFAE2BAAF3}" dt="2025-07-31T06:14:12.808" v="1420" actId="165"/>
          <ac:spMkLst>
            <pc:docMk/>
            <pc:sldMk cId="2626215479" sldId="264"/>
            <ac:spMk id="92" creationId="{61A813B6-6852-B3EE-025E-EB2596A6E851}"/>
          </ac:spMkLst>
        </pc:spChg>
        <pc:spChg chg="add mod">
          <ac:chgData name="Mario Simarro | Intelaqua" userId="d5bc2c20-4b21-40a3-b114-b2f69e925ea9" providerId="ADAL" clId="{32F463FA-EFA1-426B-A4DB-00FFAE2BAAF3}" dt="2025-08-01T03:27:28.222" v="4588" actId="207"/>
          <ac:spMkLst>
            <pc:docMk/>
            <pc:sldMk cId="2626215479" sldId="264"/>
            <ac:spMk id="94" creationId="{9AB36A38-CEE7-3AEA-7017-BA14C61A7173}"/>
          </ac:spMkLst>
        </pc:spChg>
        <pc:spChg chg="add mod">
          <ac:chgData name="Mario Simarro | Intelaqua" userId="d5bc2c20-4b21-40a3-b114-b2f69e925ea9" providerId="ADAL" clId="{32F463FA-EFA1-426B-A4DB-00FFAE2BAAF3}" dt="2025-08-01T03:16:43.930" v="4408" actId="207"/>
          <ac:spMkLst>
            <pc:docMk/>
            <pc:sldMk cId="2626215479" sldId="264"/>
            <ac:spMk id="96" creationId="{6AF6740E-46F1-F9B4-3652-4FB38130C7CB}"/>
          </ac:spMkLst>
        </pc:spChg>
        <pc:spChg chg="add mod">
          <ac:chgData name="Mario Simarro | Intelaqua" userId="d5bc2c20-4b21-40a3-b114-b2f69e925ea9" providerId="ADAL" clId="{32F463FA-EFA1-426B-A4DB-00FFAE2BAAF3}" dt="2025-08-01T03:27:21.221" v="4587" actId="12789"/>
          <ac:spMkLst>
            <pc:docMk/>
            <pc:sldMk cId="2626215479" sldId="264"/>
            <ac:spMk id="97" creationId="{512678FB-8A9B-07F6-6836-FBD2342D930C}"/>
          </ac:spMkLst>
        </pc:spChg>
        <pc:spChg chg="add mod">
          <ac:chgData name="Mario Simarro | Intelaqua" userId="d5bc2c20-4b21-40a3-b114-b2f69e925ea9" providerId="ADAL" clId="{32F463FA-EFA1-426B-A4DB-00FFAE2BAAF3}" dt="2025-08-01T03:16:37.624" v="4406" actId="207"/>
          <ac:spMkLst>
            <pc:docMk/>
            <pc:sldMk cId="2626215479" sldId="264"/>
            <ac:spMk id="99" creationId="{25FFF353-BF37-41E7-695D-A147ACFEF920}"/>
          </ac:spMkLst>
        </pc:spChg>
        <pc:spChg chg="add mod">
          <ac:chgData name="Mario Simarro | Intelaqua" userId="d5bc2c20-4b21-40a3-b114-b2f69e925ea9" providerId="ADAL" clId="{32F463FA-EFA1-426B-A4DB-00FFAE2BAAF3}" dt="2025-08-01T03:27:21.221" v="4587" actId="12789"/>
          <ac:spMkLst>
            <pc:docMk/>
            <pc:sldMk cId="2626215479" sldId="264"/>
            <ac:spMk id="100" creationId="{7086C946-2EC3-4DE4-3131-012154D455D3}"/>
          </ac:spMkLst>
        </pc:spChg>
        <pc:spChg chg="add mod">
          <ac:chgData name="Mario Simarro | Intelaqua" userId="d5bc2c20-4b21-40a3-b114-b2f69e925ea9" providerId="ADAL" clId="{32F463FA-EFA1-426B-A4DB-00FFAE2BAAF3}" dt="2025-08-01T03:16:08.651" v="4399" actId="207"/>
          <ac:spMkLst>
            <pc:docMk/>
            <pc:sldMk cId="2626215479" sldId="264"/>
            <ac:spMk id="102" creationId="{B8D9A580-5C21-47D6-46BC-0F62CFE10965}"/>
          </ac:spMkLst>
        </pc:spChg>
        <pc:spChg chg="add mod">
          <ac:chgData name="Mario Simarro | Intelaqua" userId="d5bc2c20-4b21-40a3-b114-b2f69e925ea9" providerId="ADAL" clId="{32F463FA-EFA1-426B-A4DB-00FFAE2BAAF3}" dt="2025-08-01T03:27:21.221" v="4587" actId="12789"/>
          <ac:spMkLst>
            <pc:docMk/>
            <pc:sldMk cId="2626215479" sldId="264"/>
            <ac:spMk id="103" creationId="{5B6ECADF-4033-E18D-78AE-2EBD72AB1CF2}"/>
          </ac:spMkLst>
        </pc:spChg>
        <pc:spChg chg="add mod">
          <ac:chgData name="Mario Simarro | Intelaqua" userId="d5bc2c20-4b21-40a3-b114-b2f69e925ea9" providerId="ADAL" clId="{32F463FA-EFA1-426B-A4DB-00FFAE2BAAF3}" dt="2025-08-01T03:15:44.268" v="4398"/>
          <ac:spMkLst>
            <pc:docMk/>
            <pc:sldMk cId="2626215479" sldId="264"/>
            <ac:spMk id="105" creationId="{14F38A35-9FCC-2B14-69E4-2413DEB74D50}"/>
          </ac:spMkLst>
        </pc:spChg>
        <pc:grpChg chg="add mod">
          <ac:chgData name="Mario Simarro | Intelaqua" userId="d5bc2c20-4b21-40a3-b114-b2f69e925ea9" providerId="ADAL" clId="{32F463FA-EFA1-426B-A4DB-00FFAE2BAAF3}" dt="2025-07-31T06:15:52.836" v="1434" actId="164"/>
          <ac:grpSpMkLst>
            <pc:docMk/>
            <pc:sldMk cId="2626215479" sldId="264"/>
            <ac:grpSpMk id="17" creationId="{16A19DBA-3C04-967A-726D-6F5B80974D85}"/>
          </ac:grpSpMkLst>
        </pc:grpChg>
        <pc:grpChg chg="mod">
          <ac:chgData name="Mario Simarro | Intelaqua" userId="d5bc2c20-4b21-40a3-b114-b2f69e925ea9" providerId="ADAL" clId="{32F463FA-EFA1-426B-A4DB-00FFAE2BAAF3}" dt="2025-07-31T06:15:52.836" v="1434" actId="164"/>
          <ac:grpSpMkLst>
            <pc:docMk/>
            <pc:sldMk cId="2626215479" sldId="264"/>
            <ac:grpSpMk id="18" creationId="{C03CA642-D6AF-887C-0993-CEF68756D35A}"/>
          </ac:grpSpMkLst>
        </pc:grpChg>
        <pc:graphicFrameChg chg="mod">
          <ac:chgData name="Mario Simarro | Intelaqua" userId="d5bc2c20-4b21-40a3-b114-b2f69e925ea9" providerId="ADAL" clId="{32F463FA-EFA1-426B-A4DB-00FFAE2BAAF3}" dt="2025-07-31T06:15:52.836" v="1434" actId="164"/>
          <ac:graphicFrameMkLst>
            <pc:docMk/>
            <pc:sldMk cId="2626215479" sldId="264"/>
            <ac:graphicFrameMk id="61" creationId="{72201299-509F-5947-9909-B99DA1A26D19}"/>
          </ac:graphicFrameMkLst>
        </pc:graphicFrameChg>
        <pc:picChg chg="add del mod ord">
          <ac:chgData name="Mario Simarro | Intelaqua" userId="d5bc2c20-4b21-40a3-b114-b2f69e925ea9" providerId="ADAL" clId="{32F463FA-EFA1-426B-A4DB-00FFAE2BAAF3}" dt="2025-07-31T15:47:31.261" v="3451" actId="21"/>
          <ac:picMkLst>
            <pc:docMk/>
            <pc:sldMk cId="2626215479" sldId="264"/>
            <ac:picMk id="19" creationId="{4F3F815E-6DFA-60D4-B056-CCA3C40D6967}"/>
          </ac:picMkLst>
        </pc:picChg>
        <pc:picChg chg="add del mod">
          <ac:chgData name="Mario Simarro | Intelaqua" userId="d5bc2c20-4b21-40a3-b114-b2f69e925ea9" providerId="ADAL" clId="{32F463FA-EFA1-426B-A4DB-00FFAE2BAAF3}" dt="2025-08-01T03:22:27.877" v="4414" actId="478"/>
          <ac:picMkLst>
            <pc:docMk/>
            <pc:sldMk cId="2626215479" sldId="264"/>
            <ac:picMk id="95" creationId="{74F2F843-DF1D-3EFF-6754-B117A4D78B53}"/>
          </ac:picMkLst>
        </pc:picChg>
        <pc:picChg chg="del">
          <ac:chgData name="Mario Simarro | Intelaqua" userId="d5bc2c20-4b21-40a3-b114-b2f69e925ea9" providerId="ADAL" clId="{32F463FA-EFA1-426B-A4DB-00FFAE2BAAF3}" dt="2025-08-01T03:22:26.820" v="4413" actId="478"/>
          <ac:picMkLst>
            <pc:docMk/>
            <pc:sldMk cId="2626215479" sldId="264"/>
            <ac:picMk id="98" creationId="{7F4E6E31-03D7-2F21-367D-3A45037C5FCE}"/>
          </ac:picMkLst>
        </pc:picChg>
        <pc:picChg chg="del">
          <ac:chgData name="Mario Simarro | Intelaqua" userId="d5bc2c20-4b21-40a3-b114-b2f69e925ea9" providerId="ADAL" clId="{32F463FA-EFA1-426B-A4DB-00FFAE2BAAF3}" dt="2025-08-01T03:22:25.600" v="4412" actId="478"/>
          <ac:picMkLst>
            <pc:docMk/>
            <pc:sldMk cId="2626215479" sldId="264"/>
            <ac:picMk id="101" creationId="{92A6FCED-5626-359C-819F-5CDBB283DB68}"/>
          </ac:picMkLst>
        </pc:picChg>
        <pc:picChg chg="del">
          <ac:chgData name="Mario Simarro | Intelaqua" userId="d5bc2c20-4b21-40a3-b114-b2f69e925ea9" providerId="ADAL" clId="{32F463FA-EFA1-426B-A4DB-00FFAE2BAAF3}" dt="2025-08-01T03:22:23.298" v="4411" actId="478"/>
          <ac:picMkLst>
            <pc:docMk/>
            <pc:sldMk cId="2626215479" sldId="264"/>
            <ac:picMk id="104" creationId="{B4E4C39A-5C4F-8B73-5CCC-6F124DF04EF2}"/>
          </ac:picMkLst>
        </pc:picChg>
      </pc:sldChg>
      <pc:sldChg chg="add del ord">
        <pc:chgData name="Mario Simarro | Intelaqua" userId="d5bc2c20-4b21-40a3-b114-b2f69e925ea9" providerId="ADAL" clId="{32F463FA-EFA1-426B-A4DB-00FFAE2BAAF3}" dt="2025-07-31T06:13:13.775" v="1413" actId="2696"/>
        <pc:sldMkLst>
          <pc:docMk/>
          <pc:sldMk cId="4224588342" sldId="264"/>
        </pc:sldMkLst>
      </pc:sldChg>
      <pc:sldChg chg="add del">
        <pc:chgData name="Mario Simarro | Intelaqua" userId="d5bc2c20-4b21-40a3-b114-b2f69e925ea9" providerId="ADAL" clId="{32F463FA-EFA1-426B-A4DB-00FFAE2BAAF3}" dt="2025-07-31T05:18:58.941" v="1291" actId="2696"/>
        <pc:sldMkLst>
          <pc:docMk/>
          <pc:sldMk cId="145761273" sldId="265"/>
        </pc:sldMkLst>
      </pc:sldChg>
      <pc:sldChg chg="addSp delSp modSp add mod delAnim modAnim modNotesTx">
        <pc:chgData name="Mario Simarro | Intelaqua" userId="d5bc2c20-4b21-40a3-b114-b2f69e925ea9" providerId="ADAL" clId="{32F463FA-EFA1-426B-A4DB-00FFAE2BAAF3}" dt="2025-08-01T14:18:30.217" v="4650" actId="14100"/>
        <pc:sldMkLst>
          <pc:docMk/>
          <pc:sldMk cId="1423685471" sldId="265"/>
        </pc:sldMkLst>
        <pc:spChg chg="mod">
          <ac:chgData name="Mario Simarro | Intelaqua" userId="d5bc2c20-4b21-40a3-b114-b2f69e925ea9" providerId="ADAL" clId="{32F463FA-EFA1-426B-A4DB-00FFAE2BAAF3}" dt="2025-07-31T06:41:03.827" v="1485" actId="165"/>
          <ac:spMkLst>
            <pc:docMk/>
            <pc:sldMk cId="1423685471" sldId="265"/>
            <ac:spMk id="3" creationId="{7A38FC11-C570-F657-0DF3-0CEAC941FD9A}"/>
          </ac:spMkLst>
        </pc:spChg>
        <pc:spChg chg="mod">
          <ac:chgData name="Mario Simarro | Intelaqua" userId="d5bc2c20-4b21-40a3-b114-b2f69e925ea9" providerId="ADAL" clId="{32F463FA-EFA1-426B-A4DB-00FFAE2BAAF3}" dt="2025-07-31T06:41:03.827" v="1485" actId="165"/>
          <ac:spMkLst>
            <pc:docMk/>
            <pc:sldMk cId="1423685471" sldId="265"/>
            <ac:spMk id="11" creationId="{B50DBDFC-9A9C-6924-6324-A4CF54A490DD}"/>
          </ac:spMkLst>
        </pc:spChg>
        <pc:spChg chg="mod">
          <ac:chgData name="Mario Simarro | Intelaqua" userId="d5bc2c20-4b21-40a3-b114-b2f69e925ea9" providerId="ADAL" clId="{32F463FA-EFA1-426B-A4DB-00FFAE2BAAF3}" dt="2025-07-31T06:42:33.654" v="1499" actId="1038"/>
          <ac:spMkLst>
            <pc:docMk/>
            <pc:sldMk cId="1423685471" sldId="265"/>
            <ac:spMk id="13" creationId="{BF451548-ACD4-82CF-EBE7-30D459BBDF70}"/>
          </ac:spMkLst>
        </pc:spChg>
        <pc:spChg chg="mod">
          <ac:chgData name="Mario Simarro | Intelaqua" userId="d5bc2c20-4b21-40a3-b114-b2f69e925ea9" providerId="ADAL" clId="{32F463FA-EFA1-426B-A4DB-00FFAE2BAAF3}" dt="2025-07-31T06:42:33.654" v="1499" actId="1038"/>
          <ac:spMkLst>
            <pc:docMk/>
            <pc:sldMk cId="1423685471" sldId="265"/>
            <ac:spMk id="14" creationId="{8EEDF2F8-128F-0524-2B65-23D59205E30E}"/>
          </ac:spMkLst>
        </pc:spChg>
        <pc:spChg chg="mod">
          <ac:chgData name="Mario Simarro | Intelaqua" userId="d5bc2c20-4b21-40a3-b114-b2f69e925ea9" providerId="ADAL" clId="{32F463FA-EFA1-426B-A4DB-00FFAE2BAAF3}" dt="2025-07-31T06:42:33.654" v="1499" actId="1038"/>
          <ac:spMkLst>
            <pc:docMk/>
            <pc:sldMk cId="1423685471" sldId="265"/>
            <ac:spMk id="15" creationId="{DB551C6A-6885-3FBE-DE4A-ACA34B5D8A13}"/>
          </ac:spMkLst>
        </pc:spChg>
        <pc:spChg chg="mod">
          <ac:chgData name="Mario Simarro | Intelaqua" userId="d5bc2c20-4b21-40a3-b114-b2f69e925ea9" providerId="ADAL" clId="{32F463FA-EFA1-426B-A4DB-00FFAE2BAAF3}" dt="2025-07-31T06:42:33.654" v="1499" actId="1038"/>
          <ac:spMkLst>
            <pc:docMk/>
            <pc:sldMk cId="1423685471" sldId="265"/>
            <ac:spMk id="16" creationId="{3CB9CBAB-DC1E-804B-2048-F695E246D4D4}"/>
          </ac:spMkLst>
        </pc:spChg>
        <pc:spChg chg="add mod">
          <ac:chgData name="Mario Simarro | Intelaqua" userId="d5bc2c20-4b21-40a3-b114-b2f69e925ea9" providerId="ADAL" clId="{32F463FA-EFA1-426B-A4DB-00FFAE2BAAF3}" dt="2025-08-01T04:03:00.527" v="4596" actId="164"/>
          <ac:spMkLst>
            <pc:docMk/>
            <pc:sldMk cId="1423685471" sldId="265"/>
            <ac:spMk id="17" creationId="{F222626D-6CBC-C92C-3E5F-39587227DE91}"/>
          </ac:spMkLst>
        </pc:spChg>
        <pc:spChg chg="mod">
          <ac:chgData name="Mario Simarro | Intelaqua" userId="d5bc2c20-4b21-40a3-b114-b2f69e925ea9" providerId="ADAL" clId="{32F463FA-EFA1-426B-A4DB-00FFAE2BAAF3}" dt="2025-07-31T22:08:27.293" v="4392" actId="207"/>
          <ac:spMkLst>
            <pc:docMk/>
            <pc:sldMk cId="1423685471" sldId="265"/>
            <ac:spMk id="19" creationId="{53764FAC-F8A1-CEC2-DB67-3A97F4EF2CB3}"/>
          </ac:spMkLst>
        </pc:spChg>
        <pc:spChg chg="add mod">
          <ac:chgData name="Mario Simarro | Intelaqua" userId="d5bc2c20-4b21-40a3-b114-b2f69e925ea9" providerId="ADAL" clId="{32F463FA-EFA1-426B-A4DB-00FFAE2BAAF3}" dt="2025-08-01T04:03:00.527" v="4596" actId="164"/>
          <ac:spMkLst>
            <pc:docMk/>
            <pc:sldMk cId="1423685471" sldId="265"/>
            <ac:spMk id="19" creationId="{8E30B352-00DD-7E9A-BAEF-4E98F34F757C}"/>
          </ac:spMkLst>
        </pc:spChg>
        <pc:spChg chg="add mod">
          <ac:chgData name="Mario Simarro | Intelaqua" userId="d5bc2c20-4b21-40a3-b114-b2f69e925ea9" providerId="ADAL" clId="{32F463FA-EFA1-426B-A4DB-00FFAE2BAAF3}" dt="2025-08-01T04:03:00.527" v="4596" actId="164"/>
          <ac:spMkLst>
            <pc:docMk/>
            <pc:sldMk cId="1423685471" sldId="265"/>
            <ac:spMk id="20" creationId="{BB1B34A1-D4AE-2155-A405-07729B767491}"/>
          </ac:spMkLst>
        </pc:spChg>
        <pc:spChg chg="add mod">
          <ac:chgData name="Mario Simarro | Intelaqua" userId="d5bc2c20-4b21-40a3-b114-b2f69e925ea9" providerId="ADAL" clId="{32F463FA-EFA1-426B-A4DB-00FFAE2BAAF3}" dt="2025-08-01T04:03:00.527" v="4596" actId="164"/>
          <ac:spMkLst>
            <pc:docMk/>
            <pc:sldMk cId="1423685471" sldId="265"/>
            <ac:spMk id="21" creationId="{7BFDAABE-AE22-B0BC-7A3E-594888427278}"/>
          </ac:spMkLst>
        </pc:spChg>
        <pc:spChg chg="add mod">
          <ac:chgData name="Mario Simarro | Intelaqua" userId="d5bc2c20-4b21-40a3-b114-b2f69e925ea9" providerId="ADAL" clId="{32F463FA-EFA1-426B-A4DB-00FFAE2BAAF3}" dt="2025-08-01T14:15:28.967" v="4630" actId="20577"/>
          <ac:spMkLst>
            <pc:docMk/>
            <pc:sldMk cId="1423685471" sldId="265"/>
            <ac:spMk id="22" creationId="{819161E8-7D79-F208-6EB8-30922E0757CE}"/>
          </ac:spMkLst>
        </pc:spChg>
        <pc:spChg chg="mod">
          <ac:chgData name="Mario Simarro | Intelaqua" userId="d5bc2c20-4b21-40a3-b114-b2f69e925ea9" providerId="ADAL" clId="{32F463FA-EFA1-426B-A4DB-00FFAE2BAAF3}" dt="2025-07-31T22:07:55.418" v="4387"/>
          <ac:spMkLst>
            <pc:docMk/>
            <pc:sldMk cId="1423685471" sldId="265"/>
            <ac:spMk id="23" creationId="{452C579C-D526-3EAA-B86D-B31158A177E9}"/>
          </ac:spMkLst>
        </pc:spChg>
        <pc:spChg chg="mod">
          <ac:chgData name="Mario Simarro | Intelaqua" userId="d5bc2c20-4b21-40a3-b114-b2f69e925ea9" providerId="ADAL" clId="{32F463FA-EFA1-426B-A4DB-00FFAE2BAAF3}" dt="2025-07-31T22:07:55.418" v="4387"/>
          <ac:spMkLst>
            <pc:docMk/>
            <pc:sldMk cId="1423685471" sldId="265"/>
            <ac:spMk id="26" creationId="{34332AFD-5B18-D7DD-A50C-C48E5B68EEB8}"/>
          </ac:spMkLst>
        </pc:spChg>
        <pc:spChg chg="mod">
          <ac:chgData name="Mario Simarro | Intelaqua" userId="d5bc2c20-4b21-40a3-b114-b2f69e925ea9" providerId="ADAL" clId="{32F463FA-EFA1-426B-A4DB-00FFAE2BAAF3}" dt="2025-07-31T22:07:55.418" v="4387"/>
          <ac:spMkLst>
            <pc:docMk/>
            <pc:sldMk cId="1423685471" sldId="265"/>
            <ac:spMk id="29" creationId="{40426D7F-A0D3-5655-2E63-D092E7598325}"/>
          </ac:spMkLst>
        </pc:spChg>
        <pc:spChg chg="mod">
          <ac:chgData name="Mario Simarro | Intelaqua" userId="d5bc2c20-4b21-40a3-b114-b2f69e925ea9" providerId="ADAL" clId="{32F463FA-EFA1-426B-A4DB-00FFAE2BAAF3}" dt="2025-07-31T22:08:23.489" v="4391" actId="207"/>
          <ac:spMkLst>
            <pc:docMk/>
            <pc:sldMk cId="1423685471" sldId="265"/>
            <ac:spMk id="32" creationId="{BFD38CEB-90A7-5CC3-EC12-A07D209D5C91}"/>
          </ac:spMkLst>
        </pc:spChg>
        <pc:spChg chg="mod">
          <ac:chgData name="Mario Simarro | Intelaqua" userId="d5bc2c20-4b21-40a3-b114-b2f69e925ea9" providerId="ADAL" clId="{32F463FA-EFA1-426B-A4DB-00FFAE2BAAF3}" dt="2025-07-31T22:07:55.418" v="4387"/>
          <ac:spMkLst>
            <pc:docMk/>
            <pc:sldMk cId="1423685471" sldId="265"/>
            <ac:spMk id="34" creationId="{ABA2D4A1-0E56-207C-F80D-A9C5D02C622D}"/>
          </ac:spMkLst>
        </pc:spChg>
        <pc:spChg chg="mod">
          <ac:chgData name="Mario Simarro | Intelaqua" userId="d5bc2c20-4b21-40a3-b114-b2f69e925ea9" providerId="ADAL" clId="{32F463FA-EFA1-426B-A4DB-00FFAE2BAAF3}" dt="2025-07-31T22:08:32.921" v="4393" actId="207"/>
          <ac:spMkLst>
            <pc:docMk/>
            <pc:sldMk cId="1423685471" sldId="265"/>
            <ac:spMk id="37" creationId="{7C0704F1-D52D-FE6A-BADC-D2DD626EFFE0}"/>
          </ac:spMkLst>
        </pc:spChg>
        <pc:spChg chg="mod">
          <ac:chgData name="Mario Simarro | Intelaqua" userId="d5bc2c20-4b21-40a3-b114-b2f69e925ea9" providerId="ADAL" clId="{32F463FA-EFA1-426B-A4DB-00FFAE2BAAF3}" dt="2025-07-31T22:07:55.418" v="4387"/>
          <ac:spMkLst>
            <pc:docMk/>
            <pc:sldMk cId="1423685471" sldId="265"/>
            <ac:spMk id="39" creationId="{575A8D29-99BF-9562-D5E6-1FCFF79B4A8A}"/>
          </ac:spMkLst>
        </pc:spChg>
        <pc:spChg chg="mod">
          <ac:chgData name="Mario Simarro | Intelaqua" userId="d5bc2c20-4b21-40a3-b114-b2f69e925ea9" providerId="ADAL" clId="{32F463FA-EFA1-426B-A4DB-00FFAE2BAAF3}" dt="2025-07-31T22:07:55.418" v="4387"/>
          <ac:spMkLst>
            <pc:docMk/>
            <pc:sldMk cId="1423685471" sldId="265"/>
            <ac:spMk id="41" creationId="{2B52F14C-4DC0-E4D2-2109-5C79883C8A7A}"/>
          </ac:spMkLst>
        </pc:spChg>
        <pc:spChg chg="mod">
          <ac:chgData name="Mario Simarro | Intelaqua" userId="d5bc2c20-4b21-40a3-b114-b2f69e925ea9" providerId="ADAL" clId="{32F463FA-EFA1-426B-A4DB-00FFAE2BAAF3}" dt="2025-07-31T22:08:19.301" v="4390" actId="207"/>
          <ac:spMkLst>
            <pc:docMk/>
            <pc:sldMk cId="1423685471" sldId="265"/>
            <ac:spMk id="44" creationId="{CC0BBBB8-1167-43C0-37AA-1D1D2CB9BEBA}"/>
          </ac:spMkLst>
        </pc:spChg>
        <pc:spChg chg="mod">
          <ac:chgData name="Mario Simarro | Intelaqua" userId="d5bc2c20-4b21-40a3-b114-b2f69e925ea9" providerId="ADAL" clId="{32F463FA-EFA1-426B-A4DB-00FFAE2BAAF3}" dt="2025-07-31T22:07:55.418" v="4387"/>
          <ac:spMkLst>
            <pc:docMk/>
            <pc:sldMk cId="1423685471" sldId="265"/>
            <ac:spMk id="47" creationId="{5126CD0F-B880-E894-9AEF-B6EF212727AB}"/>
          </ac:spMkLst>
        </pc:spChg>
        <pc:spChg chg="mod">
          <ac:chgData name="Mario Simarro | Intelaqua" userId="d5bc2c20-4b21-40a3-b114-b2f69e925ea9" providerId="ADAL" clId="{32F463FA-EFA1-426B-A4DB-00FFAE2BAAF3}" dt="2025-07-31T22:07:55.418" v="4387"/>
          <ac:spMkLst>
            <pc:docMk/>
            <pc:sldMk cId="1423685471" sldId="265"/>
            <ac:spMk id="49" creationId="{AF451780-E587-3D1E-3807-05021FFAA1BE}"/>
          </ac:spMkLst>
        </pc:spChg>
        <pc:spChg chg="mod">
          <ac:chgData name="Mario Simarro | Intelaqua" userId="d5bc2c20-4b21-40a3-b114-b2f69e925ea9" providerId="ADAL" clId="{32F463FA-EFA1-426B-A4DB-00FFAE2BAAF3}" dt="2025-07-31T22:07:55.418" v="4387"/>
          <ac:spMkLst>
            <pc:docMk/>
            <pc:sldMk cId="1423685471" sldId="265"/>
            <ac:spMk id="57" creationId="{E9284946-5760-6145-D11C-A77E30BEFFB5}"/>
          </ac:spMkLst>
        </pc:spChg>
        <pc:spChg chg="mod">
          <ac:chgData name="Mario Simarro | Intelaqua" userId="d5bc2c20-4b21-40a3-b114-b2f69e925ea9" providerId="ADAL" clId="{32F463FA-EFA1-426B-A4DB-00FFAE2BAAF3}" dt="2025-07-31T06:41:03.827" v="1485" actId="165"/>
          <ac:spMkLst>
            <pc:docMk/>
            <pc:sldMk cId="1423685471" sldId="265"/>
            <ac:spMk id="63" creationId="{3E888219-BA41-153D-2424-F4B52920AE70}"/>
          </ac:spMkLst>
        </pc:spChg>
        <pc:spChg chg="mod">
          <ac:chgData name="Mario Simarro | Intelaqua" userId="d5bc2c20-4b21-40a3-b114-b2f69e925ea9" providerId="ADAL" clId="{32F463FA-EFA1-426B-A4DB-00FFAE2BAAF3}" dt="2025-07-31T06:42:58.958" v="1516" actId="1037"/>
          <ac:spMkLst>
            <pc:docMk/>
            <pc:sldMk cId="1423685471" sldId="265"/>
            <ac:spMk id="69" creationId="{0FEEFF4F-7A04-DFCD-4519-9BDC37604B29}"/>
          </ac:spMkLst>
        </pc:spChg>
        <pc:spChg chg="del mod">
          <ac:chgData name="Mario Simarro | Intelaqua" userId="d5bc2c20-4b21-40a3-b114-b2f69e925ea9" providerId="ADAL" clId="{32F463FA-EFA1-426B-A4DB-00FFAE2BAAF3}" dt="2025-07-31T22:09:20.838" v="4394" actId="478"/>
          <ac:spMkLst>
            <pc:docMk/>
            <pc:sldMk cId="1423685471" sldId="265"/>
            <ac:spMk id="70" creationId="{6CAC384A-C8EA-7023-6196-E6875AE21B18}"/>
          </ac:spMkLst>
        </pc:spChg>
        <pc:spChg chg="del mod">
          <ac:chgData name="Mario Simarro | Intelaqua" userId="d5bc2c20-4b21-40a3-b114-b2f69e925ea9" providerId="ADAL" clId="{32F463FA-EFA1-426B-A4DB-00FFAE2BAAF3}" dt="2025-07-31T22:09:20.838" v="4394" actId="478"/>
          <ac:spMkLst>
            <pc:docMk/>
            <pc:sldMk cId="1423685471" sldId="265"/>
            <ac:spMk id="71" creationId="{C68A65FA-D4EA-81FD-99D6-18431B4587EC}"/>
          </ac:spMkLst>
        </pc:spChg>
        <pc:spChg chg="del mod">
          <ac:chgData name="Mario Simarro | Intelaqua" userId="d5bc2c20-4b21-40a3-b114-b2f69e925ea9" providerId="ADAL" clId="{32F463FA-EFA1-426B-A4DB-00FFAE2BAAF3}" dt="2025-07-31T22:09:20.838" v="4394" actId="478"/>
          <ac:spMkLst>
            <pc:docMk/>
            <pc:sldMk cId="1423685471" sldId="265"/>
            <ac:spMk id="72" creationId="{C2A7B248-21DE-0F83-A3D1-1A79308CF273}"/>
          </ac:spMkLst>
        </pc:spChg>
        <pc:spChg chg="mod">
          <ac:chgData name="Mario Simarro | Intelaqua" userId="d5bc2c20-4b21-40a3-b114-b2f69e925ea9" providerId="ADAL" clId="{32F463FA-EFA1-426B-A4DB-00FFAE2BAAF3}" dt="2025-07-31T06:41:03.827" v="1485" actId="165"/>
          <ac:spMkLst>
            <pc:docMk/>
            <pc:sldMk cId="1423685471" sldId="265"/>
            <ac:spMk id="74" creationId="{C66FF8EC-0983-485D-34B8-02AC97B89678}"/>
          </ac:spMkLst>
        </pc:spChg>
        <pc:spChg chg="del mod">
          <ac:chgData name="Mario Simarro | Intelaqua" userId="d5bc2c20-4b21-40a3-b114-b2f69e925ea9" providerId="ADAL" clId="{32F463FA-EFA1-426B-A4DB-00FFAE2BAAF3}" dt="2025-07-31T22:09:20.838" v="4394" actId="478"/>
          <ac:spMkLst>
            <pc:docMk/>
            <pc:sldMk cId="1423685471" sldId="265"/>
            <ac:spMk id="76" creationId="{5C6E73FF-AFDA-6DCC-A788-EBDBD3649E0C}"/>
          </ac:spMkLst>
        </pc:spChg>
        <pc:spChg chg="mod">
          <ac:chgData name="Mario Simarro | Intelaqua" userId="d5bc2c20-4b21-40a3-b114-b2f69e925ea9" providerId="ADAL" clId="{32F463FA-EFA1-426B-A4DB-00FFAE2BAAF3}" dt="2025-07-31T06:43:05.290" v="1525" actId="1035"/>
          <ac:spMkLst>
            <pc:docMk/>
            <pc:sldMk cId="1423685471" sldId="265"/>
            <ac:spMk id="77" creationId="{64A1A65C-E449-09B9-A486-01AC5C30056F}"/>
          </ac:spMkLst>
        </pc:spChg>
        <pc:spChg chg="mod">
          <ac:chgData name="Mario Simarro | Intelaqua" userId="d5bc2c20-4b21-40a3-b114-b2f69e925ea9" providerId="ADAL" clId="{32F463FA-EFA1-426B-A4DB-00FFAE2BAAF3}" dt="2025-07-31T06:43:12.616" v="1539" actId="1035"/>
          <ac:spMkLst>
            <pc:docMk/>
            <pc:sldMk cId="1423685471" sldId="265"/>
            <ac:spMk id="80" creationId="{4B99874F-3781-159F-5280-C40E76485DFE}"/>
          </ac:spMkLst>
        </pc:spChg>
        <pc:spChg chg="add del mod">
          <ac:chgData name="Mario Simarro | Intelaqua" userId="d5bc2c20-4b21-40a3-b114-b2f69e925ea9" providerId="ADAL" clId="{32F463FA-EFA1-426B-A4DB-00FFAE2BAAF3}" dt="2025-07-31T22:09:20.838" v="4394" actId="478"/>
          <ac:spMkLst>
            <pc:docMk/>
            <pc:sldMk cId="1423685471" sldId="265"/>
            <ac:spMk id="82" creationId="{0B2D1F60-C35A-02DC-7024-515B3B587ED5}"/>
          </ac:spMkLst>
        </pc:spChg>
        <pc:spChg chg="mod">
          <ac:chgData name="Mario Simarro | Intelaqua" userId="d5bc2c20-4b21-40a3-b114-b2f69e925ea9" providerId="ADAL" clId="{32F463FA-EFA1-426B-A4DB-00FFAE2BAAF3}" dt="2025-07-31T06:41:03.827" v="1485" actId="165"/>
          <ac:spMkLst>
            <pc:docMk/>
            <pc:sldMk cId="1423685471" sldId="265"/>
            <ac:spMk id="83" creationId="{BCB3F542-0081-9932-A9A7-9A941BD0604A}"/>
          </ac:spMkLst>
        </pc:spChg>
        <pc:spChg chg="mod">
          <ac:chgData name="Mario Simarro | Intelaqua" userId="d5bc2c20-4b21-40a3-b114-b2f69e925ea9" providerId="ADAL" clId="{32F463FA-EFA1-426B-A4DB-00FFAE2BAAF3}" dt="2025-07-31T06:41:03.827" v="1485" actId="165"/>
          <ac:spMkLst>
            <pc:docMk/>
            <pc:sldMk cId="1423685471" sldId="265"/>
            <ac:spMk id="84" creationId="{F92C2C14-8941-973D-CA9A-502A834B2CBE}"/>
          </ac:spMkLst>
        </pc:spChg>
        <pc:spChg chg="mod">
          <ac:chgData name="Mario Simarro | Intelaqua" userId="d5bc2c20-4b21-40a3-b114-b2f69e925ea9" providerId="ADAL" clId="{32F463FA-EFA1-426B-A4DB-00FFAE2BAAF3}" dt="2025-07-31T06:41:03.827" v="1485" actId="165"/>
          <ac:spMkLst>
            <pc:docMk/>
            <pc:sldMk cId="1423685471" sldId="265"/>
            <ac:spMk id="85" creationId="{1FF3571E-2AFA-F357-05BA-07360B36800B}"/>
          </ac:spMkLst>
        </pc:spChg>
        <pc:spChg chg="del mod">
          <ac:chgData name="Mario Simarro | Intelaqua" userId="d5bc2c20-4b21-40a3-b114-b2f69e925ea9" providerId="ADAL" clId="{32F463FA-EFA1-426B-A4DB-00FFAE2BAAF3}" dt="2025-07-31T22:09:20.838" v="4394" actId="478"/>
          <ac:spMkLst>
            <pc:docMk/>
            <pc:sldMk cId="1423685471" sldId="265"/>
            <ac:spMk id="88" creationId="{ABC478CC-330B-D6A0-0342-48D8503BF56B}"/>
          </ac:spMkLst>
        </pc:spChg>
        <pc:spChg chg="add del mod">
          <ac:chgData name="Mario Simarro | Intelaqua" userId="d5bc2c20-4b21-40a3-b114-b2f69e925ea9" providerId="ADAL" clId="{32F463FA-EFA1-426B-A4DB-00FFAE2BAAF3}" dt="2025-08-01T03:15:41.636" v="4397" actId="21"/>
          <ac:spMkLst>
            <pc:docMk/>
            <pc:sldMk cId="1423685471" sldId="265"/>
            <ac:spMk id="89" creationId="{92305CEF-2351-8900-2F53-A593BB3B557E}"/>
          </ac:spMkLst>
        </pc:spChg>
        <pc:spChg chg="add del mod">
          <ac:chgData name="Mario Simarro | Intelaqua" userId="d5bc2c20-4b21-40a3-b114-b2f69e925ea9" providerId="ADAL" clId="{32F463FA-EFA1-426B-A4DB-00FFAE2BAAF3}" dt="2025-08-01T03:15:41.636" v="4397" actId="21"/>
          <ac:spMkLst>
            <pc:docMk/>
            <pc:sldMk cId="1423685471" sldId="265"/>
            <ac:spMk id="94" creationId="{9AB36A38-CEE7-3AEA-7017-BA14C61A7173}"/>
          </ac:spMkLst>
        </pc:spChg>
        <pc:spChg chg="add del mod">
          <ac:chgData name="Mario Simarro | Intelaqua" userId="d5bc2c20-4b21-40a3-b114-b2f69e925ea9" providerId="ADAL" clId="{32F463FA-EFA1-426B-A4DB-00FFAE2BAAF3}" dt="2025-08-01T03:15:41.636" v="4397" actId="21"/>
          <ac:spMkLst>
            <pc:docMk/>
            <pc:sldMk cId="1423685471" sldId="265"/>
            <ac:spMk id="96" creationId="{6AF6740E-46F1-F9B4-3652-4FB38130C7CB}"/>
          </ac:spMkLst>
        </pc:spChg>
        <pc:spChg chg="add del mod">
          <ac:chgData name="Mario Simarro | Intelaqua" userId="d5bc2c20-4b21-40a3-b114-b2f69e925ea9" providerId="ADAL" clId="{32F463FA-EFA1-426B-A4DB-00FFAE2BAAF3}" dt="2025-08-01T03:15:41.636" v="4397" actId="21"/>
          <ac:spMkLst>
            <pc:docMk/>
            <pc:sldMk cId="1423685471" sldId="265"/>
            <ac:spMk id="97" creationId="{512678FB-8A9B-07F6-6836-FBD2342D930C}"/>
          </ac:spMkLst>
        </pc:spChg>
        <pc:spChg chg="add del mod">
          <ac:chgData name="Mario Simarro | Intelaqua" userId="d5bc2c20-4b21-40a3-b114-b2f69e925ea9" providerId="ADAL" clId="{32F463FA-EFA1-426B-A4DB-00FFAE2BAAF3}" dt="2025-08-01T03:15:41.636" v="4397" actId="21"/>
          <ac:spMkLst>
            <pc:docMk/>
            <pc:sldMk cId="1423685471" sldId="265"/>
            <ac:spMk id="99" creationId="{25FFF353-BF37-41E7-695D-A147ACFEF920}"/>
          </ac:spMkLst>
        </pc:spChg>
        <pc:spChg chg="add del mod">
          <ac:chgData name="Mario Simarro | Intelaqua" userId="d5bc2c20-4b21-40a3-b114-b2f69e925ea9" providerId="ADAL" clId="{32F463FA-EFA1-426B-A4DB-00FFAE2BAAF3}" dt="2025-08-01T03:15:41.636" v="4397" actId="21"/>
          <ac:spMkLst>
            <pc:docMk/>
            <pc:sldMk cId="1423685471" sldId="265"/>
            <ac:spMk id="100" creationId="{7086C946-2EC3-4DE4-3131-012154D455D3}"/>
          </ac:spMkLst>
        </pc:spChg>
        <pc:spChg chg="add del mod">
          <ac:chgData name="Mario Simarro | Intelaqua" userId="d5bc2c20-4b21-40a3-b114-b2f69e925ea9" providerId="ADAL" clId="{32F463FA-EFA1-426B-A4DB-00FFAE2BAAF3}" dt="2025-08-01T03:15:41.636" v="4397" actId="21"/>
          <ac:spMkLst>
            <pc:docMk/>
            <pc:sldMk cId="1423685471" sldId="265"/>
            <ac:spMk id="102" creationId="{B8D9A580-5C21-47D6-46BC-0F62CFE10965}"/>
          </ac:spMkLst>
        </pc:spChg>
        <pc:spChg chg="add del mod">
          <ac:chgData name="Mario Simarro | Intelaqua" userId="d5bc2c20-4b21-40a3-b114-b2f69e925ea9" providerId="ADAL" clId="{32F463FA-EFA1-426B-A4DB-00FFAE2BAAF3}" dt="2025-08-01T03:15:41.636" v="4397" actId="21"/>
          <ac:spMkLst>
            <pc:docMk/>
            <pc:sldMk cId="1423685471" sldId="265"/>
            <ac:spMk id="103" creationId="{5B6ECADF-4033-E18D-78AE-2EBD72AB1CF2}"/>
          </ac:spMkLst>
        </pc:spChg>
        <pc:spChg chg="add del mod">
          <ac:chgData name="Mario Simarro | Intelaqua" userId="d5bc2c20-4b21-40a3-b114-b2f69e925ea9" providerId="ADAL" clId="{32F463FA-EFA1-426B-A4DB-00FFAE2BAAF3}" dt="2025-08-01T03:15:41.636" v="4397" actId="21"/>
          <ac:spMkLst>
            <pc:docMk/>
            <pc:sldMk cId="1423685471" sldId="265"/>
            <ac:spMk id="105" creationId="{14F38A35-9FCC-2B14-69E4-2413DEB74D50}"/>
          </ac:spMkLst>
        </pc:spChg>
        <pc:grpChg chg="add mod">
          <ac:chgData name="Mario Simarro | Intelaqua" userId="d5bc2c20-4b21-40a3-b114-b2f69e925ea9" providerId="ADAL" clId="{32F463FA-EFA1-426B-A4DB-00FFAE2BAAF3}" dt="2025-07-31T06:36:46.190" v="1460" actId="164"/>
          <ac:grpSpMkLst>
            <pc:docMk/>
            <pc:sldMk cId="1423685471" sldId="265"/>
            <ac:grpSpMk id="2" creationId="{BE4B0539-27CA-4A2D-144F-ED97EBD8AF33}"/>
          </ac:grpSpMkLst>
        </pc:grpChg>
        <pc:grpChg chg="del mod">
          <ac:chgData name="Mario Simarro | Intelaqua" userId="d5bc2c20-4b21-40a3-b114-b2f69e925ea9" providerId="ADAL" clId="{32F463FA-EFA1-426B-A4DB-00FFAE2BAAF3}" dt="2025-07-31T22:09:20.838" v="4394" actId="478"/>
          <ac:grpSpMkLst>
            <pc:docMk/>
            <pc:sldMk cId="1423685471" sldId="265"/>
            <ac:grpSpMk id="17" creationId="{0414FED1-0419-A419-3BBB-B71C4F7AC2F4}"/>
          </ac:grpSpMkLst>
        </pc:grpChg>
        <pc:grpChg chg="mod">
          <ac:chgData name="Mario Simarro | Intelaqua" userId="d5bc2c20-4b21-40a3-b114-b2f69e925ea9" providerId="ADAL" clId="{32F463FA-EFA1-426B-A4DB-00FFAE2BAAF3}" dt="2025-07-31T06:36:46.190" v="1460" actId="164"/>
          <ac:grpSpMkLst>
            <pc:docMk/>
            <pc:sldMk cId="1423685471" sldId="265"/>
            <ac:grpSpMk id="18" creationId="{B8A46DCF-5469-17EC-980A-692FF6641882}"/>
          </ac:grpSpMkLst>
        </pc:grpChg>
        <pc:grpChg chg="add mod">
          <ac:chgData name="Mario Simarro | Intelaqua" userId="d5bc2c20-4b21-40a3-b114-b2f69e925ea9" providerId="ADAL" clId="{32F463FA-EFA1-426B-A4DB-00FFAE2BAAF3}" dt="2025-08-01T04:03:00.527" v="4596" actId="164"/>
          <ac:grpSpMkLst>
            <pc:docMk/>
            <pc:sldMk cId="1423685471" sldId="265"/>
            <ac:grpSpMk id="23" creationId="{6B7AD2E9-8204-7677-0D4B-F813B5665024}"/>
          </ac:grpSpMkLst>
        </pc:grpChg>
        <pc:grpChg chg="del mod">
          <ac:chgData name="Mario Simarro | Intelaqua" userId="d5bc2c20-4b21-40a3-b114-b2f69e925ea9" providerId="ADAL" clId="{32F463FA-EFA1-426B-A4DB-00FFAE2BAAF3}" dt="2025-07-31T22:09:20.838" v="4394" actId="478"/>
          <ac:grpSpMkLst>
            <pc:docMk/>
            <pc:sldMk cId="1423685471" sldId="265"/>
            <ac:grpSpMk id="25" creationId="{6D2B7832-B80A-9197-01C9-C1A9AF3C0D10}"/>
          </ac:grpSpMkLst>
        </pc:grpChg>
        <pc:grpChg chg="del mod">
          <ac:chgData name="Mario Simarro | Intelaqua" userId="d5bc2c20-4b21-40a3-b114-b2f69e925ea9" providerId="ADAL" clId="{32F463FA-EFA1-426B-A4DB-00FFAE2BAAF3}" dt="2025-07-31T22:09:20.838" v="4394" actId="478"/>
          <ac:grpSpMkLst>
            <pc:docMk/>
            <pc:sldMk cId="1423685471" sldId="265"/>
            <ac:grpSpMk id="31" creationId="{7CE9A214-41F8-FEA5-0B94-5426F331ED8A}"/>
          </ac:grpSpMkLst>
        </pc:grpChg>
        <pc:grpChg chg="del mod">
          <ac:chgData name="Mario Simarro | Intelaqua" userId="d5bc2c20-4b21-40a3-b114-b2f69e925ea9" providerId="ADAL" clId="{32F463FA-EFA1-426B-A4DB-00FFAE2BAAF3}" dt="2025-07-31T22:09:20.838" v="4394" actId="478"/>
          <ac:grpSpMkLst>
            <pc:docMk/>
            <pc:sldMk cId="1423685471" sldId="265"/>
            <ac:grpSpMk id="43" creationId="{3E201259-7EF7-B179-30C9-C1F15E66182A}"/>
          </ac:grpSpMkLst>
        </pc:grpChg>
        <pc:graphicFrameChg chg="mod">
          <ac:chgData name="Mario Simarro | Intelaqua" userId="d5bc2c20-4b21-40a3-b114-b2f69e925ea9" providerId="ADAL" clId="{32F463FA-EFA1-426B-A4DB-00FFAE2BAAF3}" dt="2025-07-31T06:36:46.190" v="1460" actId="164"/>
          <ac:graphicFrameMkLst>
            <pc:docMk/>
            <pc:sldMk cId="1423685471" sldId="265"/>
            <ac:graphicFrameMk id="61" creationId="{89397E45-1505-17A8-369E-ADC7AE24C469}"/>
          </ac:graphicFrameMkLst>
        </pc:graphicFrameChg>
        <pc:picChg chg="add mod">
          <ac:chgData name="Mario Simarro | Intelaqua" userId="d5bc2c20-4b21-40a3-b114-b2f69e925ea9" providerId="ADAL" clId="{32F463FA-EFA1-426B-A4DB-00FFAE2BAAF3}" dt="2025-08-01T14:18:30.217" v="4650" actId="14100"/>
          <ac:picMkLst>
            <pc:docMk/>
            <pc:sldMk cId="1423685471" sldId="265"/>
            <ac:picMk id="24" creationId="{228A7525-D89C-176B-25A1-9E8E4692CA50}"/>
          </ac:picMkLst>
        </pc:picChg>
        <pc:picChg chg="add mod">
          <ac:chgData name="Mario Simarro | Intelaqua" userId="d5bc2c20-4b21-40a3-b114-b2f69e925ea9" providerId="ADAL" clId="{32F463FA-EFA1-426B-A4DB-00FFAE2BAAF3}" dt="2025-07-31T22:09:40.615" v="4396" actId="1076"/>
          <ac:picMkLst>
            <pc:docMk/>
            <pc:sldMk cId="1423685471" sldId="265"/>
            <ac:picMk id="98" creationId="{7F4E6E31-03D7-2F21-367D-3A45037C5FCE}"/>
          </ac:picMkLst>
        </pc:picChg>
        <pc:picChg chg="del">
          <ac:chgData name="Mario Simarro | Intelaqua" userId="d5bc2c20-4b21-40a3-b114-b2f69e925ea9" providerId="ADAL" clId="{32F463FA-EFA1-426B-A4DB-00FFAE2BAAF3}" dt="2025-08-01T03:15:41.636" v="4397" actId="21"/>
          <ac:picMkLst>
            <pc:docMk/>
            <pc:sldMk cId="1423685471" sldId="265"/>
            <ac:picMk id="104" creationId="{B4E4C39A-5C4F-8B73-5CCC-6F124DF04EF2}"/>
          </ac:picMkLst>
        </pc:picChg>
      </pc:sldChg>
      <pc:sldChg chg="addSp delSp modSp add mod delAnim modAnim">
        <pc:chgData name="Mario Simarro | Intelaqua" userId="d5bc2c20-4b21-40a3-b114-b2f69e925ea9" providerId="ADAL" clId="{32F463FA-EFA1-426B-A4DB-00FFAE2BAAF3}" dt="2025-08-01T14:21:02.176" v="4857"/>
        <pc:sldMkLst>
          <pc:docMk/>
          <pc:sldMk cId="2902225135" sldId="388"/>
        </pc:sldMkLst>
        <pc:spChg chg="add mod">
          <ac:chgData name="Mario Simarro | Intelaqua" userId="d5bc2c20-4b21-40a3-b114-b2f69e925ea9" providerId="ADAL" clId="{32F463FA-EFA1-426B-A4DB-00FFAE2BAAF3}" dt="2025-08-01T14:20:46.458" v="4854" actId="1076"/>
          <ac:spMkLst>
            <pc:docMk/>
            <pc:sldMk cId="2902225135" sldId="388"/>
            <ac:spMk id="3" creationId="{B8FC40E2-BFBF-46CF-5422-934320E48435}"/>
          </ac:spMkLst>
        </pc:spChg>
        <pc:picChg chg="del mod">
          <ac:chgData name="Mario Simarro | Intelaqua" userId="d5bc2c20-4b21-40a3-b114-b2f69e925ea9" providerId="ADAL" clId="{32F463FA-EFA1-426B-A4DB-00FFAE2BAAF3}" dt="2025-08-01T14:13:25.427" v="4602" actId="21"/>
          <ac:picMkLst>
            <pc:docMk/>
            <pc:sldMk cId="2902225135" sldId="388"/>
            <ac:picMk id="2" creationId="{228A7525-D89C-176B-25A1-9E8E4692CA50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813045806278012"/>
          <c:y val="4.8752594889143686E-2"/>
          <c:w val="0.59269317431282431"/>
          <c:h val="0.95124740511085637"/>
        </c:manualLayout>
      </c:layout>
      <c:doughnutChart>
        <c:varyColors val="1"/>
        <c:ser>
          <c:idx val="0"/>
          <c:order val="0"/>
          <c:tx>
            <c:strRef>
              <c:f>Hoja1!$B$1</c:f>
              <c:strCache>
                <c:ptCount val="1"/>
                <c:pt idx="0">
                  <c:v>Ventas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2">
                  <a:tint val="3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A76-490B-B790-D68F1B0C469A}"/>
              </c:ext>
            </c:extLst>
          </c:dPt>
          <c:dPt>
            <c:idx val="1"/>
            <c:bubble3D val="0"/>
            <c:spPr>
              <a:solidFill>
                <a:schemeClr val="accent2">
                  <a:tint val="4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A76-490B-B790-D68F1B0C469A}"/>
              </c:ext>
            </c:extLst>
          </c:dPt>
          <c:dPt>
            <c:idx val="2"/>
            <c:bubble3D val="0"/>
            <c:spPr>
              <a:solidFill>
                <a:schemeClr val="accent2">
                  <a:tint val="4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A76-490B-B790-D68F1B0C469A}"/>
              </c:ext>
            </c:extLst>
          </c:dPt>
          <c:dPt>
            <c:idx val="3"/>
            <c:bubble3D val="0"/>
            <c:spPr>
              <a:solidFill>
                <a:schemeClr val="accent2">
                  <a:tint val="5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FA76-490B-B790-D68F1B0C469A}"/>
              </c:ext>
            </c:extLst>
          </c:dPt>
          <c:dPt>
            <c:idx val="4"/>
            <c:bubble3D val="0"/>
            <c:spPr>
              <a:solidFill>
                <a:schemeClr val="accent2">
                  <a:tint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FA76-490B-B790-D68F1B0C469A}"/>
              </c:ext>
            </c:extLst>
          </c:dPt>
          <c:dPt>
            <c:idx val="5"/>
            <c:bubble3D val="0"/>
            <c:spPr>
              <a:solidFill>
                <a:schemeClr val="accent2">
                  <a:tint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FA76-490B-B790-D68F1B0C469A}"/>
              </c:ext>
            </c:extLst>
          </c:dPt>
          <c:dPt>
            <c:idx val="6"/>
            <c:bubble3D val="0"/>
            <c:spPr>
              <a:solidFill>
                <a:schemeClr val="accent2">
                  <a:tint val="7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FA76-490B-B790-D68F1B0C469A}"/>
              </c:ext>
            </c:extLst>
          </c:dPt>
          <c:dPt>
            <c:idx val="7"/>
            <c:bubble3D val="0"/>
            <c:spPr>
              <a:solidFill>
                <a:schemeClr val="accent2">
                  <a:tint val="7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FA76-490B-B790-D68F1B0C469A}"/>
              </c:ext>
            </c:extLst>
          </c:dPt>
          <c:dPt>
            <c:idx val="8"/>
            <c:bubble3D val="0"/>
            <c:spPr>
              <a:solidFill>
                <a:schemeClr val="accent2">
                  <a:tint val="8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1-FA76-490B-B790-D68F1B0C469A}"/>
              </c:ext>
            </c:extLst>
          </c:dPt>
          <c:dPt>
            <c:idx val="9"/>
            <c:bubble3D val="0"/>
            <c:spPr>
              <a:solidFill>
                <a:schemeClr val="accent2">
                  <a:tint val="8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3-FA76-490B-B790-D68F1B0C469A}"/>
              </c:ext>
            </c:extLst>
          </c:dPt>
          <c:dPt>
            <c:idx val="10"/>
            <c:bubble3D val="0"/>
            <c:spPr>
              <a:solidFill>
                <a:schemeClr val="accent2">
                  <a:tint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5-FA76-490B-B790-D68F1B0C469A}"/>
              </c:ext>
            </c:extLst>
          </c:dPt>
          <c:dPt>
            <c:idx val="1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7-FA76-490B-B790-D68F1B0C469A}"/>
              </c:ext>
            </c:extLst>
          </c:dPt>
          <c:dPt>
            <c:idx val="12"/>
            <c:bubble3D val="0"/>
            <c:spPr>
              <a:solidFill>
                <a:schemeClr val="accent2">
                  <a:shade val="9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9-FA76-490B-B790-D68F1B0C469A}"/>
              </c:ext>
            </c:extLst>
          </c:dPt>
          <c:dPt>
            <c:idx val="13"/>
            <c:bubble3D val="0"/>
            <c:spPr>
              <a:solidFill>
                <a:schemeClr val="accent2">
                  <a:shade val="8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B-FA76-490B-B790-D68F1B0C469A}"/>
              </c:ext>
            </c:extLst>
          </c:dPt>
          <c:dPt>
            <c:idx val="14"/>
            <c:bubble3D val="0"/>
            <c:spPr>
              <a:solidFill>
                <a:schemeClr val="accent2">
                  <a:shade val="8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D-FA76-490B-B790-D68F1B0C469A}"/>
              </c:ext>
            </c:extLst>
          </c:dPt>
          <c:dPt>
            <c:idx val="15"/>
            <c:bubble3D val="0"/>
            <c:spPr>
              <a:solidFill>
                <a:schemeClr val="accent2">
                  <a:shade val="7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F-FA76-490B-B790-D68F1B0C469A}"/>
              </c:ext>
            </c:extLst>
          </c:dPt>
          <c:dPt>
            <c:idx val="16"/>
            <c:bubble3D val="0"/>
            <c:spPr>
              <a:solidFill>
                <a:schemeClr val="accent2">
                  <a:shade val="7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1-FA76-490B-B790-D68F1B0C469A}"/>
              </c:ext>
            </c:extLst>
          </c:dPt>
          <c:dPt>
            <c:idx val="17"/>
            <c:bubble3D val="0"/>
            <c:spPr>
              <a:solidFill>
                <a:schemeClr val="accent2">
                  <a:shade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3-FA76-490B-B790-D68F1B0C469A}"/>
              </c:ext>
            </c:extLst>
          </c:dPt>
          <c:dPt>
            <c:idx val="18"/>
            <c:bubble3D val="0"/>
            <c:spPr>
              <a:solidFill>
                <a:schemeClr val="accent2">
                  <a:shade val="5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5-FA76-490B-B790-D68F1B0C469A}"/>
              </c:ext>
            </c:extLst>
          </c:dPt>
          <c:dPt>
            <c:idx val="19"/>
            <c:bubble3D val="0"/>
            <c:spPr>
              <a:solidFill>
                <a:schemeClr val="accent2">
                  <a:shade val="5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7-FA76-490B-B790-D68F1B0C469A}"/>
              </c:ext>
            </c:extLst>
          </c:dPt>
          <c:dPt>
            <c:idx val="20"/>
            <c:bubble3D val="0"/>
            <c:spPr>
              <a:solidFill>
                <a:schemeClr val="accent2">
                  <a:shade val="4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9-FA76-490B-B790-D68F1B0C469A}"/>
              </c:ext>
            </c:extLst>
          </c:dPt>
          <c:dPt>
            <c:idx val="21"/>
            <c:bubble3D val="0"/>
            <c:spPr>
              <a:solidFill>
                <a:schemeClr val="accent2">
                  <a:shade val="4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B-FA76-490B-B790-D68F1B0C469A}"/>
              </c:ext>
            </c:extLst>
          </c:dPt>
          <c:dPt>
            <c:idx val="22"/>
            <c:bubble3D val="0"/>
            <c:spPr>
              <a:solidFill>
                <a:schemeClr val="accent2">
                  <a:shade val="3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D-FA76-490B-B790-D68F1B0C469A}"/>
              </c:ext>
            </c:extLst>
          </c:dPt>
          <c:dLbls>
            <c:delete val="1"/>
          </c:dLbls>
          <c:cat>
            <c:strRef>
              <c:f>Hoja1!$A$2:$A$24</c:f>
              <c:strCache>
                <c:ptCount val="23"/>
                <c:pt idx="0">
                  <c:v>Objetivo del proyecto</c:v>
                </c:pt>
                <c:pt idx="1">
                  <c:v>Tipo de problema (clasificación/regresión)</c:v>
                </c:pt>
                <c:pt idx="2">
                  <c:v>Carga y descripción inicial de los datos</c:v>
                </c:pt>
                <c:pt idx="3">
                  <c:v>Distribución del target</c:v>
                </c:pt>
                <c:pt idx="4">
                  <c:v>División train/test</c:v>
                </c:pt>
                <c:pt idx="5">
                  <c:v>Eliminación de variables irrelevantes</c:v>
                </c:pt>
                <c:pt idx="6">
                  <c:v>Análisis univariante y bivariante</c:v>
                </c:pt>
                <c:pt idx="7">
                  <c:v>Duplicados</c:v>
                </c:pt>
                <c:pt idx="8">
                  <c:v>Missings</c:v>
                </c:pt>
                <c:pt idx="9">
                  <c:v>Outliers</c:v>
                </c:pt>
                <c:pt idx="10">
                  <c:v>Anomalías y errores</c:v>
                </c:pt>
                <c:pt idx="11">
                  <c:v>Transformaciones (log, binning...)</c:v>
                </c:pt>
                <c:pt idx="12">
                  <c:v>Codificación (OneHot, Label)</c:v>
                </c:pt>
                <c:pt idx="13">
                  <c:v>Nuevas variables</c:v>
                </c:pt>
                <c:pt idx="14">
                  <c:v>Escalado de variables</c:v>
                </c:pt>
                <c:pt idx="15">
                  <c:v>Elección de métrica (según el problema)</c:v>
                </c:pt>
                <c:pt idx="16">
                  <c:v>Comparación de modelos candidatos</c:v>
                </c:pt>
                <c:pt idx="17">
                  <c:v>Tuning de hiperparámetros (GridSearch, etc.)</c:v>
                </c:pt>
                <c:pt idx="18">
                  <c:v>Validación cruzada</c:v>
                </c:pt>
                <c:pt idx="19">
                  <c:v>Evaluación final en test</c:v>
                </c:pt>
                <c:pt idx="20">
                  <c:v>Principales insights</c:v>
                </c:pt>
                <c:pt idx="21">
                  <c:v>Limitaciones y posibles mejoras</c:v>
                </c:pt>
                <c:pt idx="22">
                  <c:v>Preparación para producción (si aplica)</c:v>
                </c:pt>
              </c:strCache>
            </c:strRef>
          </c:cat>
          <c:val>
            <c:numRef>
              <c:f>Hoja1!$B$2:$B$24</c:f>
              <c:numCache>
                <c:formatCode>General</c:formatCode>
                <c:ptCount val="23"/>
                <c:pt idx="0">
                  <c:v>20</c:v>
                </c:pt>
                <c:pt idx="1">
                  <c:v>20</c:v>
                </c:pt>
                <c:pt idx="2">
                  <c:v>20</c:v>
                </c:pt>
                <c:pt idx="3">
                  <c:v>20</c:v>
                </c:pt>
                <c:pt idx="4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02-4CE9-BDFB-47FE30DD8C49}"/>
            </c:ext>
          </c:extLst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Columna1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2">
                  <a:tint val="3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F-FA76-490B-B790-D68F1B0C469A}"/>
              </c:ext>
            </c:extLst>
          </c:dPt>
          <c:dPt>
            <c:idx val="1"/>
            <c:bubble3D val="0"/>
            <c:spPr>
              <a:solidFill>
                <a:schemeClr val="accent2">
                  <a:tint val="4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1-FA76-490B-B790-D68F1B0C469A}"/>
              </c:ext>
            </c:extLst>
          </c:dPt>
          <c:dPt>
            <c:idx val="2"/>
            <c:bubble3D val="0"/>
            <c:spPr>
              <a:solidFill>
                <a:schemeClr val="accent2">
                  <a:tint val="4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2102-4CE9-BDFB-47FE30DD8C49}"/>
              </c:ext>
            </c:extLst>
          </c:dPt>
          <c:dPt>
            <c:idx val="3"/>
            <c:bubble3D val="0"/>
            <c:spPr>
              <a:solidFill>
                <a:schemeClr val="accent2">
                  <a:tint val="5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5-FA76-490B-B790-D68F1B0C469A}"/>
              </c:ext>
            </c:extLst>
          </c:dPt>
          <c:dPt>
            <c:idx val="4"/>
            <c:bubble3D val="0"/>
            <c:spPr>
              <a:solidFill>
                <a:schemeClr val="accent2">
                  <a:tint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7-FA76-490B-B790-D68F1B0C469A}"/>
              </c:ext>
            </c:extLst>
          </c:dPt>
          <c:dPt>
            <c:idx val="5"/>
            <c:bubble3D val="0"/>
            <c:spPr>
              <a:solidFill>
                <a:schemeClr val="accent2">
                  <a:tint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9-FA76-490B-B790-D68F1B0C469A}"/>
              </c:ext>
            </c:extLst>
          </c:dPt>
          <c:dPt>
            <c:idx val="6"/>
            <c:bubble3D val="0"/>
            <c:spPr>
              <a:solidFill>
                <a:schemeClr val="accent2">
                  <a:tint val="7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B-FA76-490B-B790-D68F1B0C469A}"/>
              </c:ext>
            </c:extLst>
          </c:dPt>
          <c:dPt>
            <c:idx val="7"/>
            <c:bubble3D val="0"/>
            <c:spPr>
              <a:solidFill>
                <a:schemeClr val="accent2">
                  <a:tint val="7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D-FA76-490B-B790-D68F1B0C469A}"/>
              </c:ext>
            </c:extLst>
          </c:dPt>
          <c:dPt>
            <c:idx val="8"/>
            <c:bubble3D val="0"/>
            <c:spPr>
              <a:solidFill>
                <a:schemeClr val="accent2">
                  <a:tint val="8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F-FA76-490B-B790-D68F1B0C469A}"/>
              </c:ext>
            </c:extLst>
          </c:dPt>
          <c:dPt>
            <c:idx val="9"/>
            <c:bubble3D val="0"/>
            <c:spPr>
              <a:solidFill>
                <a:schemeClr val="accent2">
                  <a:tint val="8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1-FA76-490B-B790-D68F1B0C469A}"/>
              </c:ext>
            </c:extLst>
          </c:dPt>
          <c:dPt>
            <c:idx val="10"/>
            <c:bubble3D val="0"/>
            <c:spPr>
              <a:solidFill>
                <a:schemeClr val="accent2">
                  <a:tint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3-FA76-490B-B790-D68F1B0C469A}"/>
              </c:ext>
            </c:extLst>
          </c:dPt>
          <c:dPt>
            <c:idx val="1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5-FA76-490B-B790-D68F1B0C469A}"/>
              </c:ext>
            </c:extLst>
          </c:dPt>
          <c:dPt>
            <c:idx val="12"/>
            <c:bubble3D val="0"/>
            <c:spPr>
              <a:solidFill>
                <a:schemeClr val="accent2">
                  <a:shade val="9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7-FA76-490B-B790-D68F1B0C469A}"/>
              </c:ext>
            </c:extLst>
          </c:dPt>
          <c:dPt>
            <c:idx val="13"/>
            <c:bubble3D val="0"/>
            <c:spPr>
              <a:solidFill>
                <a:schemeClr val="accent2">
                  <a:shade val="8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9-FA76-490B-B790-D68F1B0C469A}"/>
              </c:ext>
            </c:extLst>
          </c:dPt>
          <c:dPt>
            <c:idx val="14"/>
            <c:bubble3D val="0"/>
            <c:spPr>
              <a:solidFill>
                <a:schemeClr val="accent2">
                  <a:shade val="8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B-FA76-490B-B790-D68F1B0C469A}"/>
              </c:ext>
            </c:extLst>
          </c:dPt>
          <c:dPt>
            <c:idx val="15"/>
            <c:bubble3D val="0"/>
            <c:spPr>
              <a:solidFill>
                <a:schemeClr val="accent2">
                  <a:shade val="7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D-FA76-490B-B790-D68F1B0C469A}"/>
              </c:ext>
            </c:extLst>
          </c:dPt>
          <c:dPt>
            <c:idx val="16"/>
            <c:bubble3D val="0"/>
            <c:spPr>
              <a:solidFill>
                <a:schemeClr val="accent2">
                  <a:shade val="7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F-FA76-490B-B790-D68F1B0C469A}"/>
              </c:ext>
            </c:extLst>
          </c:dPt>
          <c:dPt>
            <c:idx val="17"/>
            <c:bubble3D val="0"/>
            <c:spPr>
              <a:solidFill>
                <a:schemeClr val="accent2">
                  <a:shade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1-FA76-490B-B790-D68F1B0C469A}"/>
              </c:ext>
            </c:extLst>
          </c:dPt>
          <c:dPt>
            <c:idx val="18"/>
            <c:bubble3D val="0"/>
            <c:spPr>
              <a:solidFill>
                <a:schemeClr val="accent2">
                  <a:shade val="5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3-FA76-490B-B790-D68F1B0C469A}"/>
              </c:ext>
            </c:extLst>
          </c:dPt>
          <c:dPt>
            <c:idx val="19"/>
            <c:bubble3D val="0"/>
            <c:spPr>
              <a:solidFill>
                <a:schemeClr val="accent2">
                  <a:shade val="5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5-FA76-490B-B790-D68F1B0C469A}"/>
              </c:ext>
            </c:extLst>
          </c:dPt>
          <c:dPt>
            <c:idx val="20"/>
            <c:bubble3D val="0"/>
            <c:spPr>
              <a:solidFill>
                <a:schemeClr val="accent2">
                  <a:shade val="4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7-FA76-490B-B790-D68F1B0C469A}"/>
              </c:ext>
            </c:extLst>
          </c:dPt>
          <c:dPt>
            <c:idx val="21"/>
            <c:bubble3D val="0"/>
            <c:spPr>
              <a:solidFill>
                <a:schemeClr val="accent2">
                  <a:shade val="4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9-FA76-490B-B790-D68F1B0C469A}"/>
              </c:ext>
            </c:extLst>
          </c:dPt>
          <c:dPt>
            <c:idx val="22"/>
            <c:bubble3D val="0"/>
            <c:spPr>
              <a:solidFill>
                <a:schemeClr val="accent2">
                  <a:shade val="3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B-FA76-490B-B790-D68F1B0C469A}"/>
              </c:ext>
            </c:extLst>
          </c:dPt>
          <c:dLbls>
            <c:delete val="1"/>
          </c:dLbls>
          <c:cat>
            <c:strRef>
              <c:f>Hoja1!$A$2:$A$24</c:f>
              <c:strCache>
                <c:ptCount val="23"/>
                <c:pt idx="0">
                  <c:v>Objetivo del proyecto</c:v>
                </c:pt>
                <c:pt idx="1">
                  <c:v>Tipo de problema (clasificación/regresión)</c:v>
                </c:pt>
                <c:pt idx="2">
                  <c:v>Carga y descripción inicial de los datos</c:v>
                </c:pt>
                <c:pt idx="3">
                  <c:v>Distribución del target</c:v>
                </c:pt>
                <c:pt idx="4">
                  <c:v>División train/test</c:v>
                </c:pt>
                <c:pt idx="5">
                  <c:v>Eliminación de variables irrelevantes</c:v>
                </c:pt>
                <c:pt idx="6">
                  <c:v>Análisis univariante y bivariante</c:v>
                </c:pt>
                <c:pt idx="7">
                  <c:v>Duplicados</c:v>
                </c:pt>
                <c:pt idx="8">
                  <c:v>Missings</c:v>
                </c:pt>
                <c:pt idx="9">
                  <c:v>Outliers</c:v>
                </c:pt>
                <c:pt idx="10">
                  <c:v>Anomalías y errores</c:v>
                </c:pt>
                <c:pt idx="11">
                  <c:v>Transformaciones (log, binning...)</c:v>
                </c:pt>
                <c:pt idx="12">
                  <c:v>Codificación (OneHot, Label)</c:v>
                </c:pt>
                <c:pt idx="13">
                  <c:v>Nuevas variables</c:v>
                </c:pt>
                <c:pt idx="14">
                  <c:v>Escalado de variables</c:v>
                </c:pt>
                <c:pt idx="15">
                  <c:v>Elección de métrica (según el problema)</c:v>
                </c:pt>
                <c:pt idx="16">
                  <c:v>Comparación de modelos candidatos</c:v>
                </c:pt>
                <c:pt idx="17">
                  <c:v>Tuning de hiperparámetros (GridSearch, etc.)</c:v>
                </c:pt>
                <c:pt idx="18">
                  <c:v>Validación cruzada</c:v>
                </c:pt>
                <c:pt idx="19">
                  <c:v>Evaluación final en test</c:v>
                </c:pt>
                <c:pt idx="20">
                  <c:v>Principales insights</c:v>
                </c:pt>
                <c:pt idx="21">
                  <c:v>Limitaciones y posibles mejoras</c:v>
                </c:pt>
                <c:pt idx="22">
                  <c:v>Preparación para producción (si aplica)</c:v>
                </c:pt>
              </c:strCache>
            </c:strRef>
          </c:cat>
          <c:val>
            <c:numRef>
              <c:f>Hoja1!$C$2:$C$24</c:f>
              <c:numCache>
                <c:formatCode>General</c:formatCode>
                <c:ptCount val="23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4</c:v>
                </c:pt>
                <c:pt idx="5">
                  <c:v>3.3333333333333335</c:v>
                </c:pt>
                <c:pt idx="6">
                  <c:v>3.3333333333333335</c:v>
                </c:pt>
                <c:pt idx="7">
                  <c:v>3.3333333333333335</c:v>
                </c:pt>
                <c:pt idx="8">
                  <c:v>3.3333333333333335</c:v>
                </c:pt>
                <c:pt idx="9">
                  <c:v>3.3333333333333335</c:v>
                </c:pt>
                <c:pt idx="10">
                  <c:v>3.3333333333333335</c:v>
                </c:pt>
                <c:pt idx="11">
                  <c:v>5</c:v>
                </c:pt>
                <c:pt idx="12">
                  <c:v>5</c:v>
                </c:pt>
                <c:pt idx="13">
                  <c:v>5</c:v>
                </c:pt>
                <c:pt idx="14">
                  <c:v>5</c:v>
                </c:pt>
                <c:pt idx="15">
                  <c:v>5</c:v>
                </c:pt>
                <c:pt idx="16">
                  <c:v>5</c:v>
                </c:pt>
                <c:pt idx="17">
                  <c:v>5</c:v>
                </c:pt>
                <c:pt idx="18">
                  <c:v>5</c:v>
                </c:pt>
                <c:pt idx="19">
                  <c:v>5</c:v>
                </c:pt>
                <c:pt idx="20">
                  <c:v>5</c:v>
                </c:pt>
                <c:pt idx="21">
                  <c:v>5</c:v>
                </c:pt>
                <c:pt idx="2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02-4CE9-BDFB-47FE30DD8C49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813045806278012"/>
          <c:y val="4.8752594889143686E-2"/>
          <c:w val="0.59269317431282431"/>
          <c:h val="0.95124740511085637"/>
        </c:manualLayout>
      </c:layout>
      <c:doughnutChart>
        <c:varyColors val="1"/>
        <c:ser>
          <c:idx val="0"/>
          <c:order val="0"/>
          <c:tx>
            <c:strRef>
              <c:f>Hoja1!$B$1</c:f>
              <c:strCache>
                <c:ptCount val="1"/>
                <c:pt idx="0">
                  <c:v>Ventas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2">
                  <a:tint val="3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A76-490B-B790-D68F1B0C469A}"/>
              </c:ext>
            </c:extLst>
          </c:dPt>
          <c:dPt>
            <c:idx val="1"/>
            <c:bubble3D val="0"/>
            <c:spPr>
              <a:solidFill>
                <a:schemeClr val="accent2">
                  <a:tint val="4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A76-490B-B790-D68F1B0C469A}"/>
              </c:ext>
            </c:extLst>
          </c:dPt>
          <c:dPt>
            <c:idx val="2"/>
            <c:bubble3D val="0"/>
            <c:spPr>
              <a:solidFill>
                <a:schemeClr val="accent2">
                  <a:tint val="4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A76-490B-B790-D68F1B0C469A}"/>
              </c:ext>
            </c:extLst>
          </c:dPt>
          <c:dPt>
            <c:idx val="3"/>
            <c:bubble3D val="0"/>
            <c:spPr>
              <a:solidFill>
                <a:schemeClr val="accent2">
                  <a:tint val="5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FA76-490B-B790-D68F1B0C469A}"/>
              </c:ext>
            </c:extLst>
          </c:dPt>
          <c:dPt>
            <c:idx val="4"/>
            <c:bubble3D val="0"/>
            <c:spPr>
              <a:solidFill>
                <a:schemeClr val="accent2">
                  <a:tint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FA76-490B-B790-D68F1B0C469A}"/>
              </c:ext>
            </c:extLst>
          </c:dPt>
          <c:dPt>
            <c:idx val="5"/>
            <c:bubble3D val="0"/>
            <c:spPr>
              <a:solidFill>
                <a:schemeClr val="accent2">
                  <a:tint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FA76-490B-B790-D68F1B0C469A}"/>
              </c:ext>
            </c:extLst>
          </c:dPt>
          <c:dPt>
            <c:idx val="6"/>
            <c:bubble3D val="0"/>
            <c:spPr>
              <a:solidFill>
                <a:schemeClr val="accent2">
                  <a:tint val="7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FA76-490B-B790-D68F1B0C469A}"/>
              </c:ext>
            </c:extLst>
          </c:dPt>
          <c:dPt>
            <c:idx val="7"/>
            <c:bubble3D val="0"/>
            <c:spPr>
              <a:solidFill>
                <a:schemeClr val="accent2">
                  <a:tint val="7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FA76-490B-B790-D68F1B0C469A}"/>
              </c:ext>
            </c:extLst>
          </c:dPt>
          <c:dPt>
            <c:idx val="8"/>
            <c:bubble3D val="0"/>
            <c:spPr>
              <a:solidFill>
                <a:schemeClr val="accent2">
                  <a:tint val="8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1-FA76-490B-B790-D68F1B0C469A}"/>
              </c:ext>
            </c:extLst>
          </c:dPt>
          <c:dPt>
            <c:idx val="9"/>
            <c:bubble3D val="0"/>
            <c:spPr>
              <a:solidFill>
                <a:schemeClr val="accent2">
                  <a:tint val="8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3-FA76-490B-B790-D68F1B0C469A}"/>
              </c:ext>
            </c:extLst>
          </c:dPt>
          <c:dPt>
            <c:idx val="10"/>
            <c:bubble3D val="0"/>
            <c:spPr>
              <a:solidFill>
                <a:schemeClr val="accent2">
                  <a:tint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5-FA76-490B-B790-D68F1B0C469A}"/>
              </c:ext>
            </c:extLst>
          </c:dPt>
          <c:dPt>
            <c:idx val="1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7-FA76-490B-B790-D68F1B0C469A}"/>
              </c:ext>
            </c:extLst>
          </c:dPt>
          <c:dPt>
            <c:idx val="12"/>
            <c:bubble3D val="0"/>
            <c:spPr>
              <a:solidFill>
                <a:schemeClr val="accent2">
                  <a:shade val="9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9-FA76-490B-B790-D68F1B0C469A}"/>
              </c:ext>
            </c:extLst>
          </c:dPt>
          <c:dPt>
            <c:idx val="13"/>
            <c:bubble3D val="0"/>
            <c:spPr>
              <a:solidFill>
                <a:schemeClr val="accent2">
                  <a:shade val="8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B-FA76-490B-B790-D68F1B0C469A}"/>
              </c:ext>
            </c:extLst>
          </c:dPt>
          <c:dPt>
            <c:idx val="14"/>
            <c:bubble3D val="0"/>
            <c:spPr>
              <a:solidFill>
                <a:schemeClr val="accent2">
                  <a:shade val="8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D-FA76-490B-B790-D68F1B0C469A}"/>
              </c:ext>
            </c:extLst>
          </c:dPt>
          <c:dPt>
            <c:idx val="15"/>
            <c:bubble3D val="0"/>
            <c:spPr>
              <a:solidFill>
                <a:schemeClr val="accent2">
                  <a:shade val="7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F-FA76-490B-B790-D68F1B0C469A}"/>
              </c:ext>
            </c:extLst>
          </c:dPt>
          <c:dPt>
            <c:idx val="16"/>
            <c:bubble3D val="0"/>
            <c:spPr>
              <a:solidFill>
                <a:schemeClr val="accent2">
                  <a:shade val="7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1-FA76-490B-B790-D68F1B0C469A}"/>
              </c:ext>
            </c:extLst>
          </c:dPt>
          <c:dPt>
            <c:idx val="17"/>
            <c:bubble3D val="0"/>
            <c:spPr>
              <a:solidFill>
                <a:schemeClr val="accent2">
                  <a:shade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3-FA76-490B-B790-D68F1B0C469A}"/>
              </c:ext>
            </c:extLst>
          </c:dPt>
          <c:dPt>
            <c:idx val="18"/>
            <c:bubble3D val="0"/>
            <c:spPr>
              <a:solidFill>
                <a:schemeClr val="accent2">
                  <a:shade val="5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5-FA76-490B-B790-D68F1B0C469A}"/>
              </c:ext>
            </c:extLst>
          </c:dPt>
          <c:dPt>
            <c:idx val="19"/>
            <c:bubble3D val="0"/>
            <c:spPr>
              <a:solidFill>
                <a:schemeClr val="accent2">
                  <a:shade val="5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7-FA76-490B-B790-D68F1B0C469A}"/>
              </c:ext>
            </c:extLst>
          </c:dPt>
          <c:dPt>
            <c:idx val="20"/>
            <c:bubble3D val="0"/>
            <c:spPr>
              <a:solidFill>
                <a:schemeClr val="accent2">
                  <a:shade val="4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9-FA76-490B-B790-D68F1B0C469A}"/>
              </c:ext>
            </c:extLst>
          </c:dPt>
          <c:dPt>
            <c:idx val="21"/>
            <c:bubble3D val="0"/>
            <c:spPr>
              <a:solidFill>
                <a:schemeClr val="accent2">
                  <a:shade val="4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B-FA76-490B-B790-D68F1B0C469A}"/>
              </c:ext>
            </c:extLst>
          </c:dPt>
          <c:dPt>
            <c:idx val="22"/>
            <c:bubble3D val="0"/>
            <c:spPr>
              <a:solidFill>
                <a:schemeClr val="accent2">
                  <a:shade val="3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D-FA76-490B-B790-D68F1B0C469A}"/>
              </c:ext>
            </c:extLst>
          </c:dPt>
          <c:dLbls>
            <c:delete val="1"/>
          </c:dLbls>
          <c:cat>
            <c:strRef>
              <c:f>Hoja1!$A$2:$A$24</c:f>
              <c:strCache>
                <c:ptCount val="23"/>
                <c:pt idx="0">
                  <c:v>Objetivo del proyecto</c:v>
                </c:pt>
                <c:pt idx="1">
                  <c:v>Tipo de problema (clasificación/regresión)</c:v>
                </c:pt>
                <c:pt idx="2">
                  <c:v>Carga y descripción inicial de los datos</c:v>
                </c:pt>
                <c:pt idx="3">
                  <c:v>Distribución del target</c:v>
                </c:pt>
                <c:pt idx="4">
                  <c:v>División train/test</c:v>
                </c:pt>
                <c:pt idx="5">
                  <c:v>Eliminación de variables irrelevantes</c:v>
                </c:pt>
                <c:pt idx="6">
                  <c:v>Análisis univariante y bivariante</c:v>
                </c:pt>
                <c:pt idx="7">
                  <c:v>Duplicados</c:v>
                </c:pt>
                <c:pt idx="8">
                  <c:v>Missings</c:v>
                </c:pt>
                <c:pt idx="9">
                  <c:v>Outliers</c:v>
                </c:pt>
                <c:pt idx="10">
                  <c:v>Anomalías y errores</c:v>
                </c:pt>
                <c:pt idx="11">
                  <c:v>Transformaciones (log, binning...)</c:v>
                </c:pt>
                <c:pt idx="12">
                  <c:v>Codificación (OneHot, Label)</c:v>
                </c:pt>
                <c:pt idx="13">
                  <c:v>Nuevas variables</c:v>
                </c:pt>
                <c:pt idx="14">
                  <c:v>Escalado de variables</c:v>
                </c:pt>
                <c:pt idx="15">
                  <c:v>Elección de métrica (según el problema)</c:v>
                </c:pt>
                <c:pt idx="16">
                  <c:v>Comparación de modelos candidatos</c:v>
                </c:pt>
                <c:pt idx="17">
                  <c:v>Tuning de hiperparámetros (GridSearch, etc.)</c:v>
                </c:pt>
                <c:pt idx="18">
                  <c:v>Validación cruzada</c:v>
                </c:pt>
                <c:pt idx="19">
                  <c:v>Evaluación final en test</c:v>
                </c:pt>
                <c:pt idx="20">
                  <c:v>Principales insights</c:v>
                </c:pt>
                <c:pt idx="21">
                  <c:v>Limitaciones y posibles mejoras</c:v>
                </c:pt>
                <c:pt idx="22">
                  <c:v>Preparación para producción (si aplica)</c:v>
                </c:pt>
              </c:strCache>
            </c:strRef>
          </c:cat>
          <c:val>
            <c:numRef>
              <c:f>Hoja1!$B$2:$B$24</c:f>
              <c:numCache>
                <c:formatCode>General</c:formatCode>
                <c:ptCount val="23"/>
                <c:pt idx="0">
                  <c:v>20</c:v>
                </c:pt>
                <c:pt idx="1">
                  <c:v>20</c:v>
                </c:pt>
                <c:pt idx="2">
                  <c:v>20</c:v>
                </c:pt>
                <c:pt idx="3">
                  <c:v>20</c:v>
                </c:pt>
                <c:pt idx="4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02-4CE9-BDFB-47FE30DD8C49}"/>
            </c:ext>
          </c:extLst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Columna1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2">
                  <a:tint val="3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F-FA76-490B-B790-D68F1B0C469A}"/>
              </c:ext>
            </c:extLst>
          </c:dPt>
          <c:dPt>
            <c:idx val="1"/>
            <c:bubble3D val="0"/>
            <c:spPr>
              <a:solidFill>
                <a:schemeClr val="accent2">
                  <a:tint val="4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1-FA76-490B-B790-D68F1B0C469A}"/>
              </c:ext>
            </c:extLst>
          </c:dPt>
          <c:dPt>
            <c:idx val="2"/>
            <c:bubble3D val="0"/>
            <c:spPr>
              <a:solidFill>
                <a:schemeClr val="accent2">
                  <a:tint val="4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2102-4CE9-BDFB-47FE30DD8C49}"/>
              </c:ext>
            </c:extLst>
          </c:dPt>
          <c:dPt>
            <c:idx val="3"/>
            <c:bubble3D val="0"/>
            <c:spPr>
              <a:solidFill>
                <a:schemeClr val="accent2">
                  <a:tint val="5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5-FA76-490B-B790-D68F1B0C469A}"/>
              </c:ext>
            </c:extLst>
          </c:dPt>
          <c:dPt>
            <c:idx val="4"/>
            <c:bubble3D val="0"/>
            <c:spPr>
              <a:solidFill>
                <a:schemeClr val="accent2">
                  <a:tint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7-FA76-490B-B790-D68F1B0C469A}"/>
              </c:ext>
            </c:extLst>
          </c:dPt>
          <c:dPt>
            <c:idx val="5"/>
            <c:bubble3D val="0"/>
            <c:spPr>
              <a:solidFill>
                <a:schemeClr val="accent2">
                  <a:tint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9-FA76-490B-B790-D68F1B0C469A}"/>
              </c:ext>
            </c:extLst>
          </c:dPt>
          <c:dPt>
            <c:idx val="6"/>
            <c:bubble3D val="0"/>
            <c:spPr>
              <a:solidFill>
                <a:schemeClr val="accent2">
                  <a:tint val="7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B-FA76-490B-B790-D68F1B0C469A}"/>
              </c:ext>
            </c:extLst>
          </c:dPt>
          <c:dPt>
            <c:idx val="7"/>
            <c:bubble3D val="0"/>
            <c:spPr>
              <a:solidFill>
                <a:schemeClr val="accent2">
                  <a:tint val="7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D-FA76-490B-B790-D68F1B0C469A}"/>
              </c:ext>
            </c:extLst>
          </c:dPt>
          <c:dPt>
            <c:idx val="8"/>
            <c:bubble3D val="0"/>
            <c:spPr>
              <a:solidFill>
                <a:schemeClr val="accent2">
                  <a:tint val="8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F-FA76-490B-B790-D68F1B0C469A}"/>
              </c:ext>
            </c:extLst>
          </c:dPt>
          <c:dPt>
            <c:idx val="9"/>
            <c:bubble3D val="0"/>
            <c:spPr>
              <a:solidFill>
                <a:schemeClr val="accent2">
                  <a:tint val="8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1-FA76-490B-B790-D68F1B0C469A}"/>
              </c:ext>
            </c:extLst>
          </c:dPt>
          <c:dPt>
            <c:idx val="10"/>
            <c:bubble3D val="0"/>
            <c:spPr>
              <a:solidFill>
                <a:schemeClr val="accent2">
                  <a:tint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3-FA76-490B-B790-D68F1B0C469A}"/>
              </c:ext>
            </c:extLst>
          </c:dPt>
          <c:dPt>
            <c:idx val="1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5-FA76-490B-B790-D68F1B0C469A}"/>
              </c:ext>
            </c:extLst>
          </c:dPt>
          <c:dPt>
            <c:idx val="12"/>
            <c:bubble3D val="0"/>
            <c:spPr>
              <a:solidFill>
                <a:schemeClr val="accent2">
                  <a:shade val="9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7-FA76-490B-B790-D68F1B0C469A}"/>
              </c:ext>
            </c:extLst>
          </c:dPt>
          <c:dPt>
            <c:idx val="13"/>
            <c:bubble3D val="0"/>
            <c:spPr>
              <a:solidFill>
                <a:schemeClr val="accent2">
                  <a:shade val="8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9-FA76-490B-B790-D68F1B0C469A}"/>
              </c:ext>
            </c:extLst>
          </c:dPt>
          <c:dPt>
            <c:idx val="14"/>
            <c:bubble3D val="0"/>
            <c:spPr>
              <a:solidFill>
                <a:schemeClr val="accent2">
                  <a:shade val="8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B-FA76-490B-B790-D68F1B0C469A}"/>
              </c:ext>
            </c:extLst>
          </c:dPt>
          <c:dPt>
            <c:idx val="15"/>
            <c:bubble3D val="0"/>
            <c:spPr>
              <a:solidFill>
                <a:schemeClr val="accent2">
                  <a:shade val="7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D-FA76-490B-B790-D68F1B0C469A}"/>
              </c:ext>
            </c:extLst>
          </c:dPt>
          <c:dPt>
            <c:idx val="16"/>
            <c:bubble3D val="0"/>
            <c:spPr>
              <a:solidFill>
                <a:schemeClr val="accent2">
                  <a:shade val="7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F-FA76-490B-B790-D68F1B0C469A}"/>
              </c:ext>
            </c:extLst>
          </c:dPt>
          <c:dPt>
            <c:idx val="17"/>
            <c:bubble3D val="0"/>
            <c:spPr>
              <a:solidFill>
                <a:schemeClr val="accent2">
                  <a:shade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1-FA76-490B-B790-D68F1B0C469A}"/>
              </c:ext>
            </c:extLst>
          </c:dPt>
          <c:dPt>
            <c:idx val="18"/>
            <c:bubble3D val="0"/>
            <c:spPr>
              <a:solidFill>
                <a:schemeClr val="accent2">
                  <a:shade val="5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3-FA76-490B-B790-D68F1B0C469A}"/>
              </c:ext>
            </c:extLst>
          </c:dPt>
          <c:dPt>
            <c:idx val="19"/>
            <c:bubble3D val="0"/>
            <c:spPr>
              <a:solidFill>
                <a:schemeClr val="accent2">
                  <a:shade val="5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5-FA76-490B-B790-D68F1B0C469A}"/>
              </c:ext>
            </c:extLst>
          </c:dPt>
          <c:dPt>
            <c:idx val="20"/>
            <c:bubble3D val="0"/>
            <c:spPr>
              <a:solidFill>
                <a:schemeClr val="accent2">
                  <a:shade val="4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7-FA76-490B-B790-D68F1B0C469A}"/>
              </c:ext>
            </c:extLst>
          </c:dPt>
          <c:dPt>
            <c:idx val="21"/>
            <c:bubble3D val="0"/>
            <c:spPr>
              <a:solidFill>
                <a:schemeClr val="accent2">
                  <a:shade val="4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9-FA76-490B-B790-D68F1B0C469A}"/>
              </c:ext>
            </c:extLst>
          </c:dPt>
          <c:dPt>
            <c:idx val="22"/>
            <c:bubble3D val="0"/>
            <c:spPr>
              <a:solidFill>
                <a:schemeClr val="accent2">
                  <a:shade val="3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B-FA76-490B-B790-D68F1B0C469A}"/>
              </c:ext>
            </c:extLst>
          </c:dPt>
          <c:dLbls>
            <c:delete val="1"/>
          </c:dLbls>
          <c:cat>
            <c:strRef>
              <c:f>Hoja1!$A$2:$A$24</c:f>
              <c:strCache>
                <c:ptCount val="23"/>
                <c:pt idx="0">
                  <c:v>Objetivo del proyecto</c:v>
                </c:pt>
                <c:pt idx="1">
                  <c:v>Tipo de problema (clasificación/regresión)</c:v>
                </c:pt>
                <c:pt idx="2">
                  <c:v>Carga y descripción inicial de los datos</c:v>
                </c:pt>
                <c:pt idx="3">
                  <c:v>Distribución del target</c:v>
                </c:pt>
                <c:pt idx="4">
                  <c:v>División train/test</c:v>
                </c:pt>
                <c:pt idx="5">
                  <c:v>Eliminación de variables irrelevantes</c:v>
                </c:pt>
                <c:pt idx="6">
                  <c:v>Análisis univariante y bivariante</c:v>
                </c:pt>
                <c:pt idx="7">
                  <c:v>Duplicados</c:v>
                </c:pt>
                <c:pt idx="8">
                  <c:v>Missings</c:v>
                </c:pt>
                <c:pt idx="9">
                  <c:v>Outliers</c:v>
                </c:pt>
                <c:pt idx="10">
                  <c:v>Anomalías y errores</c:v>
                </c:pt>
                <c:pt idx="11">
                  <c:v>Transformaciones (log, binning...)</c:v>
                </c:pt>
                <c:pt idx="12">
                  <c:v>Codificación (OneHot, Label)</c:v>
                </c:pt>
                <c:pt idx="13">
                  <c:v>Nuevas variables</c:v>
                </c:pt>
                <c:pt idx="14">
                  <c:v>Escalado de variables</c:v>
                </c:pt>
                <c:pt idx="15">
                  <c:v>Elección de métrica (según el problema)</c:v>
                </c:pt>
                <c:pt idx="16">
                  <c:v>Comparación de modelos candidatos</c:v>
                </c:pt>
                <c:pt idx="17">
                  <c:v>Tuning de hiperparámetros (GridSearch, etc.)</c:v>
                </c:pt>
                <c:pt idx="18">
                  <c:v>Validación cruzada</c:v>
                </c:pt>
                <c:pt idx="19">
                  <c:v>Evaluación final en test</c:v>
                </c:pt>
                <c:pt idx="20">
                  <c:v>Principales insights</c:v>
                </c:pt>
                <c:pt idx="21">
                  <c:v>Limitaciones y posibles mejoras</c:v>
                </c:pt>
                <c:pt idx="22">
                  <c:v>Preparación para producción (si aplica)</c:v>
                </c:pt>
              </c:strCache>
            </c:strRef>
          </c:cat>
          <c:val>
            <c:numRef>
              <c:f>Hoja1!$C$2:$C$24</c:f>
              <c:numCache>
                <c:formatCode>General</c:formatCode>
                <c:ptCount val="23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4</c:v>
                </c:pt>
                <c:pt idx="5">
                  <c:v>3.3333333333333335</c:v>
                </c:pt>
                <c:pt idx="6">
                  <c:v>3.3333333333333335</c:v>
                </c:pt>
                <c:pt idx="7">
                  <c:v>3.3333333333333335</c:v>
                </c:pt>
                <c:pt idx="8">
                  <c:v>3.3333333333333335</c:v>
                </c:pt>
                <c:pt idx="9">
                  <c:v>3.3333333333333335</c:v>
                </c:pt>
                <c:pt idx="10">
                  <c:v>3.3333333333333335</c:v>
                </c:pt>
                <c:pt idx="11">
                  <c:v>5</c:v>
                </c:pt>
                <c:pt idx="12">
                  <c:v>5</c:v>
                </c:pt>
                <c:pt idx="13">
                  <c:v>5</c:v>
                </c:pt>
                <c:pt idx="14">
                  <c:v>5</c:v>
                </c:pt>
                <c:pt idx="15">
                  <c:v>5</c:v>
                </c:pt>
                <c:pt idx="16">
                  <c:v>5</c:v>
                </c:pt>
                <c:pt idx="17">
                  <c:v>5</c:v>
                </c:pt>
                <c:pt idx="18">
                  <c:v>5</c:v>
                </c:pt>
                <c:pt idx="19">
                  <c:v>5</c:v>
                </c:pt>
                <c:pt idx="20">
                  <c:v>5</c:v>
                </c:pt>
                <c:pt idx="21">
                  <c:v>5</c:v>
                </c:pt>
                <c:pt idx="2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02-4CE9-BDFB-47FE30DD8C49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813045806278012"/>
          <c:y val="4.8752594889143686E-2"/>
          <c:w val="0.59269317431282431"/>
          <c:h val="0.95124740511085637"/>
        </c:manualLayout>
      </c:layout>
      <c:doughnutChart>
        <c:varyColors val="1"/>
        <c:ser>
          <c:idx val="0"/>
          <c:order val="0"/>
          <c:tx>
            <c:strRef>
              <c:f>Hoja1!$B$1</c:f>
              <c:strCache>
                <c:ptCount val="1"/>
                <c:pt idx="0">
                  <c:v>Ventas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2">
                  <a:tint val="3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A76-490B-B790-D68F1B0C469A}"/>
              </c:ext>
            </c:extLst>
          </c:dPt>
          <c:dPt>
            <c:idx val="1"/>
            <c:bubble3D val="0"/>
            <c:spPr>
              <a:solidFill>
                <a:schemeClr val="accent2">
                  <a:tint val="4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A76-490B-B790-D68F1B0C469A}"/>
              </c:ext>
            </c:extLst>
          </c:dPt>
          <c:dPt>
            <c:idx val="2"/>
            <c:bubble3D val="0"/>
            <c:spPr>
              <a:solidFill>
                <a:schemeClr val="accent2">
                  <a:tint val="4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A76-490B-B790-D68F1B0C469A}"/>
              </c:ext>
            </c:extLst>
          </c:dPt>
          <c:dPt>
            <c:idx val="3"/>
            <c:bubble3D val="0"/>
            <c:spPr>
              <a:solidFill>
                <a:schemeClr val="accent2">
                  <a:tint val="5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FA76-490B-B790-D68F1B0C469A}"/>
              </c:ext>
            </c:extLst>
          </c:dPt>
          <c:dPt>
            <c:idx val="4"/>
            <c:bubble3D val="0"/>
            <c:spPr>
              <a:solidFill>
                <a:schemeClr val="accent2">
                  <a:tint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FA76-490B-B790-D68F1B0C469A}"/>
              </c:ext>
            </c:extLst>
          </c:dPt>
          <c:dPt>
            <c:idx val="5"/>
            <c:bubble3D val="0"/>
            <c:spPr>
              <a:solidFill>
                <a:schemeClr val="accent2">
                  <a:tint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FA76-490B-B790-D68F1B0C469A}"/>
              </c:ext>
            </c:extLst>
          </c:dPt>
          <c:dPt>
            <c:idx val="6"/>
            <c:bubble3D val="0"/>
            <c:spPr>
              <a:solidFill>
                <a:schemeClr val="accent2">
                  <a:tint val="7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FA76-490B-B790-D68F1B0C469A}"/>
              </c:ext>
            </c:extLst>
          </c:dPt>
          <c:dPt>
            <c:idx val="7"/>
            <c:bubble3D val="0"/>
            <c:spPr>
              <a:solidFill>
                <a:schemeClr val="accent2">
                  <a:tint val="7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FA76-490B-B790-D68F1B0C469A}"/>
              </c:ext>
            </c:extLst>
          </c:dPt>
          <c:dPt>
            <c:idx val="8"/>
            <c:bubble3D val="0"/>
            <c:spPr>
              <a:solidFill>
                <a:schemeClr val="accent2">
                  <a:tint val="8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1-FA76-490B-B790-D68F1B0C469A}"/>
              </c:ext>
            </c:extLst>
          </c:dPt>
          <c:dPt>
            <c:idx val="9"/>
            <c:bubble3D val="0"/>
            <c:spPr>
              <a:solidFill>
                <a:schemeClr val="accent2">
                  <a:tint val="8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3-FA76-490B-B790-D68F1B0C469A}"/>
              </c:ext>
            </c:extLst>
          </c:dPt>
          <c:dPt>
            <c:idx val="10"/>
            <c:bubble3D val="0"/>
            <c:spPr>
              <a:solidFill>
                <a:schemeClr val="accent2">
                  <a:tint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5-FA76-490B-B790-D68F1B0C469A}"/>
              </c:ext>
            </c:extLst>
          </c:dPt>
          <c:dPt>
            <c:idx val="1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7-FA76-490B-B790-D68F1B0C469A}"/>
              </c:ext>
            </c:extLst>
          </c:dPt>
          <c:dPt>
            <c:idx val="12"/>
            <c:bubble3D val="0"/>
            <c:spPr>
              <a:solidFill>
                <a:schemeClr val="accent2">
                  <a:shade val="9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9-FA76-490B-B790-D68F1B0C469A}"/>
              </c:ext>
            </c:extLst>
          </c:dPt>
          <c:dPt>
            <c:idx val="13"/>
            <c:bubble3D val="0"/>
            <c:spPr>
              <a:solidFill>
                <a:schemeClr val="accent2">
                  <a:shade val="8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B-FA76-490B-B790-D68F1B0C469A}"/>
              </c:ext>
            </c:extLst>
          </c:dPt>
          <c:dPt>
            <c:idx val="14"/>
            <c:bubble3D val="0"/>
            <c:spPr>
              <a:solidFill>
                <a:schemeClr val="accent2">
                  <a:shade val="8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D-FA76-490B-B790-D68F1B0C469A}"/>
              </c:ext>
            </c:extLst>
          </c:dPt>
          <c:dPt>
            <c:idx val="15"/>
            <c:bubble3D val="0"/>
            <c:spPr>
              <a:solidFill>
                <a:schemeClr val="accent2">
                  <a:shade val="7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F-FA76-490B-B790-D68F1B0C469A}"/>
              </c:ext>
            </c:extLst>
          </c:dPt>
          <c:dPt>
            <c:idx val="16"/>
            <c:bubble3D val="0"/>
            <c:spPr>
              <a:solidFill>
                <a:schemeClr val="accent2">
                  <a:shade val="7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1-FA76-490B-B790-D68F1B0C469A}"/>
              </c:ext>
            </c:extLst>
          </c:dPt>
          <c:dPt>
            <c:idx val="17"/>
            <c:bubble3D val="0"/>
            <c:spPr>
              <a:solidFill>
                <a:schemeClr val="accent2">
                  <a:shade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3-FA76-490B-B790-D68F1B0C469A}"/>
              </c:ext>
            </c:extLst>
          </c:dPt>
          <c:dPt>
            <c:idx val="18"/>
            <c:bubble3D val="0"/>
            <c:spPr>
              <a:solidFill>
                <a:schemeClr val="accent2">
                  <a:shade val="5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5-FA76-490B-B790-D68F1B0C469A}"/>
              </c:ext>
            </c:extLst>
          </c:dPt>
          <c:dPt>
            <c:idx val="19"/>
            <c:bubble3D val="0"/>
            <c:spPr>
              <a:solidFill>
                <a:schemeClr val="accent2">
                  <a:shade val="5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7-FA76-490B-B790-D68F1B0C469A}"/>
              </c:ext>
            </c:extLst>
          </c:dPt>
          <c:dPt>
            <c:idx val="20"/>
            <c:bubble3D val="0"/>
            <c:spPr>
              <a:solidFill>
                <a:schemeClr val="accent2">
                  <a:shade val="4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9-FA76-490B-B790-D68F1B0C469A}"/>
              </c:ext>
            </c:extLst>
          </c:dPt>
          <c:dPt>
            <c:idx val="21"/>
            <c:bubble3D val="0"/>
            <c:spPr>
              <a:solidFill>
                <a:schemeClr val="accent2">
                  <a:shade val="4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B-FA76-490B-B790-D68F1B0C469A}"/>
              </c:ext>
            </c:extLst>
          </c:dPt>
          <c:dPt>
            <c:idx val="22"/>
            <c:bubble3D val="0"/>
            <c:spPr>
              <a:solidFill>
                <a:schemeClr val="accent2">
                  <a:shade val="3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D-FA76-490B-B790-D68F1B0C469A}"/>
              </c:ext>
            </c:extLst>
          </c:dPt>
          <c:dLbls>
            <c:delete val="1"/>
          </c:dLbls>
          <c:cat>
            <c:strRef>
              <c:f>Hoja1!$A$2:$A$24</c:f>
              <c:strCache>
                <c:ptCount val="23"/>
                <c:pt idx="0">
                  <c:v>Objetivo del proyecto</c:v>
                </c:pt>
                <c:pt idx="1">
                  <c:v>Tipo de problema (clasificación/regresión)</c:v>
                </c:pt>
                <c:pt idx="2">
                  <c:v>Carga y descripción inicial de los datos</c:v>
                </c:pt>
                <c:pt idx="3">
                  <c:v>Distribución del target</c:v>
                </c:pt>
                <c:pt idx="4">
                  <c:v>División train/test</c:v>
                </c:pt>
                <c:pt idx="5">
                  <c:v>Eliminación de variables irrelevantes</c:v>
                </c:pt>
                <c:pt idx="6">
                  <c:v>Análisis univariante y bivariante</c:v>
                </c:pt>
                <c:pt idx="7">
                  <c:v>Duplicados</c:v>
                </c:pt>
                <c:pt idx="8">
                  <c:v>Missings</c:v>
                </c:pt>
                <c:pt idx="9">
                  <c:v>Outliers</c:v>
                </c:pt>
                <c:pt idx="10">
                  <c:v>Anomalías y errores</c:v>
                </c:pt>
                <c:pt idx="11">
                  <c:v>Transformaciones (log, binning...)</c:v>
                </c:pt>
                <c:pt idx="12">
                  <c:v>Codificación (OneHot, Label)</c:v>
                </c:pt>
                <c:pt idx="13">
                  <c:v>Nuevas variables</c:v>
                </c:pt>
                <c:pt idx="14">
                  <c:v>Escalado de variables</c:v>
                </c:pt>
                <c:pt idx="15">
                  <c:v>Elección de métrica (según el problema)</c:v>
                </c:pt>
                <c:pt idx="16">
                  <c:v>Comparación de modelos candidatos</c:v>
                </c:pt>
                <c:pt idx="17">
                  <c:v>Tuning de hiperparámetros (GridSearch, etc.)</c:v>
                </c:pt>
                <c:pt idx="18">
                  <c:v>Validación cruzada</c:v>
                </c:pt>
                <c:pt idx="19">
                  <c:v>Evaluación final en test</c:v>
                </c:pt>
                <c:pt idx="20">
                  <c:v>Principales insights</c:v>
                </c:pt>
                <c:pt idx="21">
                  <c:v>Limitaciones y posibles mejoras</c:v>
                </c:pt>
                <c:pt idx="22">
                  <c:v>Preparación para producción (si aplica)</c:v>
                </c:pt>
              </c:strCache>
            </c:strRef>
          </c:cat>
          <c:val>
            <c:numRef>
              <c:f>Hoja1!$B$2:$B$24</c:f>
              <c:numCache>
                <c:formatCode>General</c:formatCode>
                <c:ptCount val="23"/>
                <c:pt idx="0">
                  <c:v>20</c:v>
                </c:pt>
                <c:pt idx="1">
                  <c:v>20</c:v>
                </c:pt>
                <c:pt idx="2">
                  <c:v>20</c:v>
                </c:pt>
                <c:pt idx="3">
                  <c:v>20</c:v>
                </c:pt>
                <c:pt idx="4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02-4CE9-BDFB-47FE30DD8C49}"/>
            </c:ext>
          </c:extLst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Columna1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2">
                  <a:tint val="3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F-FA76-490B-B790-D68F1B0C469A}"/>
              </c:ext>
            </c:extLst>
          </c:dPt>
          <c:dPt>
            <c:idx val="1"/>
            <c:bubble3D val="0"/>
            <c:spPr>
              <a:solidFill>
                <a:schemeClr val="accent2">
                  <a:tint val="4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1-FA76-490B-B790-D68F1B0C469A}"/>
              </c:ext>
            </c:extLst>
          </c:dPt>
          <c:dPt>
            <c:idx val="2"/>
            <c:bubble3D val="0"/>
            <c:spPr>
              <a:solidFill>
                <a:schemeClr val="accent2">
                  <a:tint val="4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2102-4CE9-BDFB-47FE30DD8C49}"/>
              </c:ext>
            </c:extLst>
          </c:dPt>
          <c:dPt>
            <c:idx val="3"/>
            <c:bubble3D val="0"/>
            <c:spPr>
              <a:solidFill>
                <a:schemeClr val="accent2">
                  <a:tint val="5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5-FA76-490B-B790-D68F1B0C469A}"/>
              </c:ext>
            </c:extLst>
          </c:dPt>
          <c:dPt>
            <c:idx val="4"/>
            <c:bubble3D val="0"/>
            <c:spPr>
              <a:solidFill>
                <a:schemeClr val="accent2">
                  <a:tint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7-FA76-490B-B790-D68F1B0C469A}"/>
              </c:ext>
            </c:extLst>
          </c:dPt>
          <c:dPt>
            <c:idx val="5"/>
            <c:bubble3D val="0"/>
            <c:spPr>
              <a:solidFill>
                <a:schemeClr val="accent2">
                  <a:tint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9-FA76-490B-B790-D68F1B0C469A}"/>
              </c:ext>
            </c:extLst>
          </c:dPt>
          <c:dPt>
            <c:idx val="6"/>
            <c:bubble3D val="0"/>
            <c:spPr>
              <a:solidFill>
                <a:schemeClr val="accent2">
                  <a:tint val="7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B-FA76-490B-B790-D68F1B0C469A}"/>
              </c:ext>
            </c:extLst>
          </c:dPt>
          <c:dPt>
            <c:idx val="7"/>
            <c:bubble3D val="0"/>
            <c:spPr>
              <a:solidFill>
                <a:schemeClr val="accent2">
                  <a:tint val="7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D-FA76-490B-B790-D68F1B0C469A}"/>
              </c:ext>
            </c:extLst>
          </c:dPt>
          <c:dPt>
            <c:idx val="8"/>
            <c:bubble3D val="0"/>
            <c:spPr>
              <a:solidFill>
                <a:schemeClr val="accent2">
                  <a:tint val="8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F-FA76-490B-B790-D68F1B0C469A}"/>
              </c:ext>
            </c:extLst>
          </c:dPt>
          <c:dPt>
            <c:idx val="9"/>
            <c:bubble3D val="0"/>
            <c:spPr>
              <a:solidFill>
                <a:schemeClr val="accent2">
                  <a:tint val="8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1-FA76-490B-B790-D68F1B0C469A}"/>
              </c:ext>
            </c:extLst>
          </c:dPt>
          <c:dPt>
            <c:idx val="10"/>
            <c:bubble3D val="0"/>
            <c:spPr>
              <a:solidFill>
                <a:schemeClr val="accent2">
                  <a:tint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3-FA76-490B-B790-D68F1B0C469A}"/>
              </c:ext>
            </c:extLst>
          </c:dPt>
          <c:dPt>
            <c:idx val="1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5-FA76-490B-B790-D68F1B0C469A}"/>
              </c:ext>
            </c:extLst>
          </c:dPt>
          <c:dPt>
            <c:idx val="12"/>
            <c:bubble3D val="0"/>
            <c:spPr>
              <a:solidFill>
                <a:schemeClr val="accent2">
                  <a:shade val="9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7-FA76-490B-B790-D68F1B0C469A}"/>
              </c:ext>
            </c:extLst>
          </c:dPt>
          <c:dPt>
            <c:idx val="13"/>
            <c:bubble3D val="0"/>
            <c:spPr>
              <a:solidFill>
                <a:schemeClr val="accent2">
                  <a:shade val="8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9-FA76-490B-B790-D68F1B0C469A}"/>
              </c:ext>
            </c:extLst>
          </c:dPt>
          <c:dPt>
            <c:idx val="14"/>
            <c:bubble3D val="0"/>
            <c:spPr>
              <a:solidFill>
                <a:schemeClr val="accent2">
                  <a:shade val="8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B-FA76-490B-B790-D68F1B0C469A}"/>
              </c:ext>
            </c:extLst>
          </c:dPt>
          <c:dPt>
            <c:idx val="15"/>
            <c:bubble3D val="0"/>
            <c:spPr>
              <a:solidFill>
                <a:schemeClr val="accent2">
                  <a:shade val="7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D-FA76-490B-B790-D68F1B0C469A}"/>
              </c:ext>
            </c:extLst>
          </c:dPt>
          <c:dPt>
            <c:idx val="16"/>
            <c:bubble3D val="0"/>
            <c:spPr>
              <a:solidFill>
                <a:schemeClr val="accent2">
                  <a:shade val="7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F-FA76-490B-B790-D68F1B0C469A}"/>
              </c:ext>
            </c:extLst>
          </c:dPt>
          <c:dPt>
            <c:idx val="17"/>
            <c:bubble3D val="0"/>
            <c:spPr>
              <a:solidFill>
                <a:schemeClr val="accent2">
                  <a:shade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1-FA76-490B-B790-D68F1B0C469A}"/>
              </c:ext>
            </c:extLst>
          </c:dPt>
          <c:dPt>
            <c:idx val="18"/>
            <c:bubble3D val="0"/>
            <c:spPr>
              <a:solidFill>
                <a:schemeClr val="accent2">
                  <a:shade val="5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3-FA76-490B-B790-D68F1B0C469A}"/>
              </c:ext>
            </c:extLst>
          </c:dPt>
          <c:dPt>
            <c:idx val="19"/>
            <c:bubble3D val="0"/>
            <c:spPr>
              <a:solidFill>
                <a:schemeClr val="accent2">
                  <a:shade val="5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5-FA76-490B-B790-D68F1B0C469A}"/>
              </c:ext>
            </c:extLst>
          </c:dPt>
          <c:dPt>
            <c:idx val="20"/>
            <c:bubble3D val="0"/>
            <c:spPr>
              <a:solidFill>
                <a:schemeClr val="accent2">
                  <a:shade val="4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7-FA76-490B-B790-D68F1B0C469A}"/>
              </c:ext>
            </c:extLst>
          </c:dPt>
          <c:dPt>
            <c:idx val="21"/>
            <c:bubble3D val="0"/>
            <c:spPr>
              <a:solidFill>
                <a:schemeClr val="accent2">
                  <a:shade val="4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9-FA76-490B-B790-D68F1B0C469A}"/>
              </c:ext>
            </c:extLst>
          </c:dPt>
          <c:dPt>
            <c:idx val="22"/>
            <c:bubble3D val="0"/>
            <c:spPr>
              <a:solidFill>
                <a:schemeClr val="accent2">
                  <a:shade val="3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B-FA76-490B-B790-D68F1B0C469A}"/>
              </c:ext>
            </c:extLst>
          </c:dPt>
          <c:dLbls>
            <c:delete val="1"/>
          </c:dLbls>
          <c:cat>
            <c:strRef>
              <c:f>Hoja1!$A$2:$A$24</c:f>
              <c:strCache>
                <c:ptCount val="23"/>
                <c:pt idx="0">
                  <c:v>Objetivo del proyecto</c:v>
                </c:pt>
                <c:pt idx="1">
                  <c:v>Tipo de problema (clasificación/regresión)</c:v>
                </c:pt>
                <c:pt idx="2">
                  <c:v>Carga y descripción inicial de los datos</c:v>
                </c:pt>
                <c:pt idx="3">
                  <c:v>Distribución del target</c:v>
                </c:pt>
                <c:pt idx="4">
                  <c:v>División train/test</c:v>
                </c:pt>
                <c:pt idx="5">
                  <c:v>Eliminación de variables irrelevantes</c:v>
                </c:pt>
                <c:pt idx="6">
                  <c:v>Análisis univariante y bivariante</c:v>
                </c:pt>
                <c:pt idx="7">
                  <c:v>Duplicados</c:v>
                </c:pt>
                <c:pt idx="8">
                  <c:v>Missings</c:v>
                </c:pt>
                <c:pt idx="9">
                  <c:v>Outliers</c:v>
                </c:pt>
                <c:pt idx="10">
                  <c:v>Anomalías y errores</c:v>
                </c:pt>
                <c:pt idx="11">
                  <c:v>Transformaciones (log, binning...)</c:v>
                </c:pt>
                <c:pt idx="12">
                  <c:v>Codificación (OneHot, Label)</c:v>
                </c:pt>
                <c:pt idx="13">
                  <c:v>Nuevas variables</c:v>
                </c:pt>
                <c:pt idx="14">
                  <c:v>Escalado de variables</c:v>
                </c:pt>
                <c:pt idx="15">
                  <c:v>Elección de métrica (según el problema)</c:v>
                </c:pt>
                <c:pt idx="16">
                  <c:v>Comparación de modelos candidatos</c:v>
                </c:pt>
                <c:pt idx="17">
                  <c:v>Tuning de hiperparámetros (GridSearch, etc.)</c:v>
                </c:pt>
                <c:pt idx="18">
                  <c:v>Validación cruzada</c:v>
                </c:pt>
                <c:pt idx="19">
                  <c:v>Evaluación final en test</c:v>
                </c:pt>
                <c:pt idx="20">
                  <c:v>Principales insights</c:v>
                </c:pt>
                <c:pt idx="21">
                  <c:v>Limitaciones y posibles mejoras</c:v>
                </c:pt>
                <c:pt idx="22">
                  <c:v>Preparación para producción (si aplica)</c:v>
                </c:pt>
              </c:strCache>
            </c:strRef>
          </c:cat>
          <c:val>
            <c:numRef>
              <c:f>Hoja1!$C$2:$C$24</c:f>
              <c:numCache>
                <c:formatCode>General</c:formatCode>
                <c:ptCount val="23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4</c:v>
                </c:pt>
                <c:pt idx="5">
                  <c:v>3.3333333333333335</c:v>
                </c:pt>
                <c:pt idx="6">
                  <c:v>3.3333333333333335</c:v>
                </c:pt>
                <c:pt idx="7">
                  <c:v>3.3333333333333335</c:v>
                </c:pt>
                <c:pt idx="8">
                  <c:v>3.3333333333333335</c:v>
                </c:pt>
                <c:pt idx="9">
                  <c:v>3.3333333333333335</c:v>
                </c:pt>
                <c:pt idx="10">
                  <c:v>3.3333333333333335</c:v>
                </c:pt>
                <c:pt idx="11">
                  <c:v>5</c:v>
                </c:pt>
                <c:pt idx="12">
                  <c:v>5</c:v>
                </c:pt>
                <c:pt idx="13">
                  <c:v>5</c:v>
                </c:pt>
                <c:pt idx="14">
                  <c:v>5</c:v>
                </c:pt>
                <c:pt idx="15">
                  <c:v>5</c:v>
                </c:pt>
                <c:pt idx="16">
                  <c:v>5</c:v>
                </c:pt>
                <c:pt idx="17">
                  <c:v>5</c:v>
                </c:pt>
                <c:pt idx="18">
                  <c:v>5</c:v>
                </c:pt>
                <c:pt idx="19">
                  <c:v>5</c:v>
                </c:pt>
                <c:pt idx="20">
                  <c:v>5</c:v>
                </c:pt>
                <c:pt idx="21">
                  <c:v>5</c:v>
                </c:pt>
                <c:pt idx="2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02-4CE9-BDFB-47FE30DD8C49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145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813045806278012"/>
          <c:y val="4.8752594889143686E-2"/>
          <c:w val="0.59269317431282431"/>
          <c:h val="0.95124740511085637"/>
        </c:manualLayout>
      </c:layout>
      <c:doughnutChart>
        <c:varyColors val="1"/>
        <c:ser>
          <c:idx val="0"/>
          <c:order val="0"/>
          <c:tx>
            <c:strRef>
              <c:f>Hoja1!$B$1</c:f>
              <c:strCache>
                <c:ptCount val="1"/>
                <c:pt idx="0">
                  <c:v>Ventas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2">
                  <a:tint val="3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A76-490B-B790-D68F1B0C469A}"/>
              </c:ext>
            </c:extLst>
          </c:dPt>
          <c:dPt>
            <c:idx val="1"/>
            <c:bubble3D val="0"/>
            <c:spPr>
              <a:solidFill>
                <a:schemeClr val="accent2">
                  <a:tint val="4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A76-490B-B790-D68F1B0C469A}"/>
              </c:ext>
            </c:extLst>
          </c:dPt>
          <c:dPt>
            <c:idx val="2"/>
            <c:bubble3D val="0"/>
            <c:spPr>
              <a:solidFill>
                <a:schemeClr val="accent2">
                  <a:tint val="4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A76-490B-B790-D68F1B0C469A}"/>
              </c:ext>
            </c:extLst>
          </c:dPt>
          <c:dPt>
            <c:idx val="3"/>
            <c:bubble3D val="0"/>
            <c:spPr>
              <a:solidFill>
                <a:schemeClr val="accent2">
                  <a:tint val="5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FA76-490B-B790-D68F1B0C469A}"/>
              </c:ext>
            </c:extLst>
          </c:dPt>
          <c:dPt>
            <c:idx val="4"/>
            <c:bubble3D val="0"/>
            <c:spPr>
              <a:solidFill>
                <a:schemeClr val="accent2">
                  <a:tint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FA76-490B-B790-D68F1B0C469A}"/>
              </c:ext>
            </c:extLst>
          </c:dPt>
          <c:dPt>
            <c:idx val="5"/>
            <c:bubble3D val="0"/>
            <c:spPr>
              <a:solidFill>
                <a:schemeClr val="accent2">
                  <a:tint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FA76-490B-B790-D68F1B0C469A}"/>
              </c:ext>
            </c:extLst>
          </c:dPt>
          <c:dPt>
            <c:idx val="6"/>
            <c:bubble3D val="0"/>
            <c:spPr>
              <a:solidFill>
                <a:schemeClr val="accent2">
                  <a:tint val="7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FA76-490B-B790-D68F1B0C469A}"/>
              </c:ext>
            </c:extLst>
          </c:dPt>
          <c:dPt>
            <c:idx val="7"/>
            <c:bubble3D val="0"/>
            <c:spPr>
              <a:solidFill>
                <a:schemeClr val="accent2">
                  <a:tint val="7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FA76-490B-B790-D68F1B0C469A}"/>
              </c:ext>
            </c:extLst>
          </c:dPt>
          <c:dPt>
            <c:idx val="8"/>
            <c:bubble3D val="0"/>
            <c:spPr>
              <a:solidFill>
                <a:schemeClr val="accent2">
                  <a:tint val="8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1-FA76-490B-B790-D68F1B0C469A}"/>
              </c:ext>
            </c:extLst>
          </c:dPt>
          <c:dPt>
            <c:idx val="9"/>
            <c:bubble3D val="0"/>
            <c:spPr>
              <a:solidFill>
                <a:schemeClr val="accent2">
                  <a:tint val="8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3-FA76-490B-B790-D68F1B0C469A}"/>
              </c:ext>
            </c:extLst>
          </c:dPt>
          <c:dPt>
            <c:idx val="10"/>
            <c:bubble3D val="0"/>
            <c:spPr>
              <a:solidFill>
                <a:schemeClr val="accent2">
                  <a:tint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5-FA76-490B-B790-D68F1B0C469A}"/>
              </c:ext>
            </c:extLst>
          </c:dPt>
          <c:dPt>
            <c:idx val="1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7-FA76-490B-B790-D68F1B0C469A}"/>
              </c:ext>
            </c:extLst>
          </c:dPt>
          <c:dPt>
            <c:idx val="12"/>
            <c:bubble3D val="0"/>
            <c:spPr>
              <a:solidFill>
                <a:schemeClr val="accent2">
                  <a:shade val="9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9-FA76-490B-B790-D68F1B0C469A}"/>
              </c:ext>
            </c:extLst>
          </c:dPt>
          <c:dPt>
            <c:idx val="13"/>
            <c:bubble3D val="0"/>
            <c:spPr>
              <a:solidFill>
                <a:schemeClr val="accent2">
                  <a:shade val="8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B-FA76-490B-B790-D68F1B0C469A}"/>
              </c:ext>
            </c:extLst>
          </c:dPt>
          <c:dPt>
            <c:idx val="14"/>
            <c:bubble3D val="0"/>
            <c:spPr>
              <a:solidFill>
                <a:schemeClr val="accent2">
                  <a:shade val="8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D-FA76-490B-B790-D68F1B0C469A}"/>
              </c:ext>
            </c:extLst>
          </c:dPt>
          <c:dPt>
            <c:idx val="15"/>
            <c:bubble3D val="0"/>
            <c:spPr>
              <a:solidFill>
                <a:schemeClr val="accent2">
                  <a:shade val="7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F-FA76-490B-B790-D68F1B0C469A}"/>
              </c:ext>
            </c:extLst>
          </c:dPt>
          <c:dPt>
            <c:idx val="16"/>
            <c:bubble3D val="0"/>
            <c:spPr>
              <a:solidFill>
                <a:schemeClr val="accent2">
                  <a:shade val="7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1-FA76-490B-B790-D68F1B0C469A}"/>
              </c:ext>
            </c:extLst>
          </c:dPt>
          <c:dPt>
            <c:idx val="17"/>
            <c:bubble3D val="0"/>
            <c:spPr>
              <a:solidFill>
                <a:schemeClr val="accent2">
                  <a:shade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3-FA76-490B-B790-D68F1B0C469A}"/>
              </c:ext>
            </c:extLst>
          </c:dPt>
          <c:dPt>
            <c:idx val="18"/>
            <c:bubble3D val="0"/>
            <c:spPr>
              <a:solidFill>
                <a:schemeClr val="accent2">
                  <a:shade val="5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5-FA76-490B-B790-D68F1B0C469A}"/>
              </c:ext>
            </c:extLst>
          </c:dPt>
          <c:dPt>
            <c:idx val="19"/>
            <c:bubble3D val="0"/>
            <c:spPr>
              <a:solidFill>
                <a:schemeClr val="accent2">
                  <a:shade val="5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7-FA76-490B-B790-D68F1B0C469A}"/>
              </c:ext>
            </c:extLst>
          </c:dPt>
          <c:dPt>
            <c:idx val="20"/>
            <c:bubble3D val="0"/>
            <c:spPr>
              <a:solidFill>
                <a:schemeClr val="accent2">
                  <a:shade val="4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9-FA76-490B-B790-D68F1B0C469A}"/>
              </c:ext>
            </c:extLst>
          </c:dPt>
          <c:dPt>
            <c:idx val="21"/>
            <c:bubble3D val="0"/>
            <c:spPr>
              <a:solidFill>
                <a:schemeClr val="accent2">
                  <a:shade val="4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B-FA76-490B-B790-D68F1B0C469A}"/>
              </c:ext>
            </c:extLst>
          </c:dPt>
          <c:dPt>
            <c:idx val="22"/>
            <c:bubble3D val="0"/>
            <c:spPr>
              <a:solidFill>
                <a:schemeClr val="accent2">
                  <a:shade val="3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D-FA76-490B-B790-D68F1B0C469A}"/>
              </c:ext>
            </c:extLst>
          </c:dPt>
          <c:dLbls>
            <c:delete val="1"/>
          </c:dLbls>
          <c:cat>
            <c:strRef>
              <c:f>Hoja1!$A$2:$A$24</c:f>
              <c:strCache>
                <c:ptCount val="23"/>
                <c:pt idx="0">
                  <c:v>Objetivo del proyecto</c:v>
                </c:pt>
                <c:pt idx="1">
                  <c:v>Tipo de problema (clasificación/regresión)</c:v>
                </c:pt>
                <c:pt idx="2">
                  <c:v>Carga y descripción inicial de los datos</c:v>
                </c:pt>
                <c:pt idx="3">
                  <c:v>Distribución del target</c:v>
                </c:pt>
                <c:pt idx="4">
                  <c:v>División train/test</c:v>
                </c:pt>
                <c:pt idx="5">
                  <c:v>Eliminación de variables irrelevantes</c:v>
                </c:pt>
                <c:pt idx="6">
                  <c:v>Análisis univariante y bivariante</c:v>
                </c:pt>
                <c:pt idx="7">
                  <c:v>Duplicados</c:v>
                </c:pt>
                <c:pt idx="8">
                  <c:v>Missings</c:v>
                </c:pt>
                <c:pt idx="9">
                  <c:v>Outliers</c:v>
                </c:pt>
                <c:pt idx="10">
                  <c:v>Anomalías y errores</c:v>
                </c:pt>
                <c:pt idx="11">
                  <c:v>Transformaciones (log, binning...)</c:v>
                </c:pt>
                <c:pt idx="12">
                  <c:v>Codificación (OneHot, Label)</c:v>
                </c:pt>
                <c:pt idx="13">
                  <c:v>Nuevas variables</c:v>
                </c:pt>
                <c:pt idx="14">
                  <c:v>Escalado de variables</c:v>
                </c:pt>
                <c:pt idx="15">
                  <c:v>Elección de métrica (según el problema)</c:v>
                </c:pt>
                <c:pt idx="16">
                  <c:v>Comparación de modelos candidatos</c:v>
                </c:pt>
                <c:pt idx="17">
                  <c:v>Tuning de hiperparámetros (GridSearch, etc.)</c:v>
                </c:pt>
                <c:pt idx="18">
                  <c:v>Validación cruzada</c:v>
                </c:pt>
                <c:pt idx="19">
                  <c:v>Evaluación final en test</c:v>
                </c:pt>
                <c:pt idx="20">
                  <c:v>Principales insights</c:v>
                </c:pt>
                <c:pt idx="21">
                  <c:v>Limitaciones y posibles mejoras</c:v>
                </c:pt>
                <c:pt idx="22">
                  <c:v>Preparación para producción (si aplica)</c:v>
                </c:pt>
              </c:strCache>
            </c:strRef>
          </c:cat>
          <c:val>
            <c:numRef>
              <c:f>Hoja1!$B$2:$B$24</c:f>
              <c:numCache>
                <c:formatCode>General</c:formatCode>
                <c:ptCount val="23"/>
                <c:pt idx="0">
                  <c:v>20</c:v>
                </c:pt>
                <c:pt idx="1">
                  <c:v>20</c:v>
                </c:pt>
                <c:pt idx="2">
                  <c:v>20</c:v>
                </c:pt>
                <c:pt idx="3">
                  <c:v>20</c:v>
                </c:pt>
                <c:pt idx="4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02-4CE9-BDFB-47FE30DD8C49}"/>
            </c:ext>
          </c:extLst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Columna1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2">
                  <a:tint val="3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F-FA76-490B-B790-D68F1B0C469A}"/>
              </c:ext>
            </c:extLst>
          </c:dPt>
          <c:dPt>
            <c:idx val="1"/>
            <c:bubble3D val="0"/>
            <c:spPr>
              <a:solidFill>
                <a:schemeClr val="accent2">
                  <a:tint val="4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1-FA76-490B-B790-D68F1B0C469A}"/>
              </c:ext>
            </c:extLst>
          </c:dPt>
          <c:dPt>
            <c:idx val="2"/>
            <c:bubble3D val="0"/>
            <c:spPr>
              <a:solidFill>
                <a:schemeClr val="accent2">
                  <a:tint val="4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2102-4CE9-BDFB-47FE30DD8C49}"/>
              </c:ext>
            </c:extLst>
          </c:dPt>
          <c:dPt>
            <c:idx val="3"/>
            <c:bubble3D val="0"/>
            <c:spPr>
              <a:solidFill>
                <a:schemeClr val="accent2">
                  <a:tint val="5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5-FA76-490B-B790-D68F1B0C469A}"/>
              </c:ext>
            </c:extLst>
          </c:dPt>
          <c:dPt>
            <c:idx val="4"/>
            <c:bubble3D val="0"/>
            <c:spPr>
              <a:solidFill>
                <a:schemeClr val="accent2">
                  <a:tint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7-FA76-490B-B790-D68F1B0C469A}"/>
              </c:ext>
            </c:extLst>
          </c:dPt>
          <c:dPt>
            <c:idx val="5"/>
            <c:bubble3D val="0"/>
            <c:spPr>
              <a:solidFill>
                <a:schemeClr val="accent2">
                  <a:tint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9-FA76-490B-B790-D68F1B0C469A}"/>
              </c:ext>
            </c:extLst>
          </c:dPt>
          <c:dPt>
            <c:idx val="6"/>
            <c:bubble3D val="0"/>
            <c:spPr>
              <a:solidFill>
                <a:schemeClr val="accent2">
                  <a:tint val="7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B-FA76-490B-B790-D68F1B0C469A}"/>
              </c:ext>
            </c:extLst>
          </c:dPt>
          <c:dPt>
            <c:idx val="7"/>
            <c:bubble3D val="0"/>
            <c:spPr>
              <a:solidFill>
                <a:schemeClr val="accent2">
                  <a:tint val="7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D-FA76-490B-B790-D68F1B0C469A}"/>
              </c:ext>
            </c:extLst>
          </c:dPt>
          <c:dPt>
            <c:idx val="8"/>
            <c:bubble3D val="0"/>
            <c:spPr>
              <a:solidFill>
                <a:schemeClr val="accent2">
                  <a:tint val="8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F-FA76-490B-B790-D68F1B0C469A}"/>
              </c:ext>
            </c:extLst>
          </c:dPt>
          <c:dPt>
            <c:idx val="9"/>
            <c:bubble3D val="0"/>
            <c:spPr>
              <a:solidFill>
                <a:schemeClr val="accent2">
                  <a:tint val="8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1-FA76-490B-B790-D68F1B0C469A}"/>
              </c:ext>
            </c:extLst>
          </c:dPt>
          <c:dPt>
            <c:idx val="10"/>
            <c:bubble3D val="0"/>
            <c:spPr>
              <a:solidFill>
                <a:schemeClr val="accent2">
                  <a:tint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3-FA76-490B-B790-D68F1B0C469A}"/>
              </c:ext>
            </c:extLst>
          </c:dPt>
          <c:dPt>
            <c:idx val="1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5-FA76-490B-B790-D68F1B0C469A}"/>
              </c:ext>
            </c:extLst>
          </c:dPt>
          <c:dPt>
            <c:idx val="12"/>
            <c:bubble3D val="0"/>
            <c:spPr>
              <a:solidFill>
                <a:schemeClr val="accent2">
                  <a:shade val="9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7-FA76-490B-B790-D68F1B0C469A}"/>
              </c:ext>
            </c:extLst>
          </c:dPt>
          <c:dPt>
            <c:idx val="13"/>
            <c:bubble3D val="0"/>
            <c:spPr>
              <a:solidFill>
                <a:schemeClr val="accent2">
                  <a:shade val="8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9-FA76-490B-B790-D68F1B0C469A}"/>
              </c:ext>
            </c:extLst>
          </c:dPt>
          <c:dPt>
            <c:idx val="14"/>
            <c:bubble3D val="0"/>
            <c:spPr>
              <a:solidFill>
                <a:schemeClr val="accent2">
                  <a:shade val="8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B-FA76-490B-B790-D68F1B0C469A}"/>
              </c:ext>
            </c:extLst>
          </c:dPt>
          <c:dPt>
            <c:idx val="15"/>
            <c:bubble3D val="0"/>
            <c:spPr>
              <a:solidFill>
                <a:schemeClr val="accent2">
                  <a:shade val="7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D-FA76-490B-B790-D68F1B0C469A}"/>
              </c:ext>
            </c:extLst>
          </c:dPt>
          <c:dPt>
            <c:idx val="16"/>
            <c:bubble3D val="0"/>
            <c:spPr>
              <a:solidFill>
                <a:schemeClr val="accent2">
                  <a:shade val="7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F-FA76-490B-B790-D68F1B0C469A}"/>
              </c:ext>
            </c:extLst>
          </c:dPt>
          <c:dPt>
            <c:idx val="17"/>
            <c:bubble3D val="0"/>
            <c:spPr>
              <a:solidFill>
                <a:schemeClr val="accent2">
                  <a:shade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1-FA76-490B-B790-D68F1B0C469A}"/>
              </c:ext>
            </c:extLst>
          </c:dPt>
          <c:dPt>
            <c:idx val="18"/>
            <c:bubble3D val="0"/>
            <c:spPr>
              <a:solidFill>
                <a:schemeClr val="accent2">
                  <a:shade val="5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3-FA76-490B-B790-D68F1B0C469A}"/>
              </c:ext>
            </c:extLst>
          </c:dPt>
          <c:dPt>
            <c:idx val="19"/>
            <c:bubble3D val="0"/>
            <c:spPr>
              <a:solidFill>
                <a:schemeClr val="accent2">
                  <a:shade val="5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5-FA76-490B-B790-D68F1B0C469A}"/>
              </c:ext>
            </c:extLst>
          </c:dPt>
          <c:dPt>
            <c:idx val="20"/>
            <c:bubble3D val="0"/>
            <c:spPr>
              <a:solidFill>
                <a:schemeClr val="accent2">
                  <a:shade val="4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7-FA76-490B-B790-D68F1B0C469A}"/>
              </c:ext>
            </c:extLst>
          </c:dPt>
          <c:dPt>
            <c:idx val="21"/>
            <c:bubble3D val="0"/>
            <c:spPr>
              <a:solidFill>
                <a:schemeClr val="accent2">
                  <a:shade val="4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9-FA76-490B-B790-D68F1B0C469A}"/>
              </c:ext>
            </c:extLst>
          </c:dPt>
          <c:dPt>
            <c:idx val="22"/>
            <c:bubble3D val="0"/>
            <c:spPr>
              <a:solidFill>
                <a:schemeClr val="accent2">
                  <a:shade val="3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B-FA76-490B-B790-D68F1B0C469A}"/>
              </c:ext>
            </c:extLst>
          </c:dPt>
          <c:dLbls>
            <c:delete val="1"/>
          </c:dLbls>
          <c:cat>
            <c:strRef>
              <c:f>Hoja1!$A$2:$A$24</c:f>
              <c:strCache>
                <c:ptCount val="23"/>
                <c:pt idx="0">
                  <c:v>Objetivo del proyecto</c:v>
                </c:pt>
                <c:pt idx="1">
                  <c:v>Tipo de problema (clasificación/regresión)</c:v>
                </c:pt>
                <c:pt idx="2">
                  <c:v>Carga y descripción inicial de los datos</c:v>
                </c:pt>
                <c:pt idx="3">
                  <c:v>Distribución del target</c:v>
                </c:pt>
                <c:pt idx="4">
                  <c:v>División train/test</c:v>
                </c:pt>
                <c:pt idx="5">
                  <c:v>Eliminación de variables irrelevantes</c:v>
                </c:pt>
                <c:pt idx="6">
                  <c:v>Análisis univariante y bivariante</c:v>
                </c:pt>
                <c:pt idx="7">
                  <c:v>Duplicados</c:v>
                </c:pt>
                <c:pt idx="8">
                  <c:v>Missings</c:v>
                </c:pt>
                <c:pt idx="9">
                  <c:v>Outliers</c:v>
                </c:pt>
                <c:pt idx="10">
                  <c:v>Anomalías y errores</c:v>
                </c:pt>
                <c:pt idx="11">
                  <c:v>Transformaciones (log, binning...)</c:v>
                </c:pt>
                <c:pt idx="12">
                  <c:v>Codificación (OneHot, Label)</c:v>
                </c:pt>
                <c:pt idx="13">
                  <c:v>Nuevas variables</c:v>
                </c:pt>
                <c:pt idx="14">
                  <c:v>Escalado de variables</c:v>
                </c:pt>
                <c:pt idx="15">
                  <c:v>Elección de métrica (según el problema)</c:v>
                </c:pt>
                <c:pt idx="16">
                  <c:v>Comparación de modelos candidatos</c:v>
                </c:pt>
                <c:pt idx="17">
                  <c:v>Tuning de hiperparámetros (GridSearch, etc.)</c:v>
                </c:pt>
                <c:pt idx="18">
                  <c:v>Validación cruzada</c:v>
                </c:pt>
                <c:pt idx="19">
                  <c:v>Evaluación final en test</c:v>
                </c:pt>
                <c:pt idx="20">
                  <c:v>Principales insights</c:v>
                </c:pt>
                <c:pt idx="21">
                  <c:v>Limitaciones y posibles mejoras</c:v>
                </c:pt>
                <c:pt idx="22">
                  <c:v>Preparación para producción (si aplica)</c:v>
                </c:pt>
              </c:strCache>
            </c:strRef>
          </c:cat>
          <c:val>
            <c:numRef>
              <c:f>Hoja1!$C$2:$C$24</c:f>
              <c:numCache>
                <c:formatCode>General</c:formatCode>
                <c:ptCount val="23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4</c:v>
                </c:pt>
                <c:pt idx="5">
                  <c:v>3.3333333333333335</c:v>
                </c:pt>
                <c:pt idx="6">
                  <c:v>3.3333333333333335</c:v>
                </c:pt>
                <c:pt idx="7">
                  <c:v>3.3333333333333335</c:v>
                </c:pt>
                <c:pt idx="8">
                  <c:v>3.3333333333333335</c:v>
                </c:pt>
                <c:pt idx="9">
                  <c:v>3.3333333333333335</c:v>
                </c:pt>
                <c:pt idx="10">
                  <c:v>3.3333333333333335</c:v>
                </c:pt>
                <c:pt idx="11">
                  <c:v>5</c:v>
                </c:pt>
                <c:pt idx="12">
                  <c:v>5</c:v>
                </c:pt>
                <c:pt idx="13">
                  <c:v>5</c:v>
                </c:pt>
                <c:pt idx="14">
                  <c:v>5</c:v>
                </c:pt>
                <c:pt idx="15">
                  <c:v>5</c:v>
                </c:pt>
                <c:pt idx="16">
                  <c:v>5</c:v>
                </c:pt>
                <c:pt idx="17">
                  <c:v>5</c:v>
                </c:pt>
                <c:pt idx="18">
                  <c:v>5</c:v>
                </c:pt>
                <c:pt idx="19">
                  <c:v>5</c:v>
                </c:pt>
                <c:pt idx="20">
                  <c:v>5</c:v>
                </c:pt>
                <c:pt idx="21">
                  <c:v>5</c:v>
                </c:pt>
                <c:pt idx="2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02-4CE9-BDFB-47FE30DD8C49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73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813045806278012"/>
          <c:y val="4.8752594889143686E-2"/>
          <c:w val="0.59269317431282431"/>
          <c:h val="0.95124740511085637"/>
        </c:manualLayout>
      </c:layout>
      <c:doughnutChart>
        <c:varyColors val="1"/>
        <c:ser>
          <c:idx val="0"/>
          <c:order val="0"/>
          <c:tx>
            <c:strRef>
              <c:f>Hoja1!$B$1</c:f>
              <c:strCache>
                <c:ptCount val="1"/>
                <c:pt idx="0">
                  <c:v>Ventas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2">
                  <a:tint val="3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A76-490B-B790-D68F1B0C469A}"/>
              </c:ext>
            </c:extLst>
          </c:dPt>
          <c:dPt>
            <c:idx val="1"/>
            <c:bubble3D val="0"/>
            <c:spPr>
              <a:solidFill>
                <a:schemeClr val="accent2">
                  <a:tint val="4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A76-490B-B790-D68F1B0C469A}"/>
              </c:ext>
            </c:extLst>
          </c:dPt>
          <c:dPt>
            <c:idx val="2"/>
            <c:bubble3D val="0"/>
            <c:spPr>
              <a:solidFill>
                <a:schemeClr val="accent2">
                  <a:tint val="4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A76-490B-B790-D68F1B0C469A}"/>
              </c:ext>
            </c:extLst>
          </c:dPt>
          <c:dPt>
            <c:idx val="3"/>
            <c:bubble3D val="0"/>
            <c:spPr>
              <a:solidFill>
                <a:schemeClr val="accent2">
                  <a:tint val="5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FA76-490B-B790-D68F1B0C469A}"/>
              </c:ext>
            </c:extLst>
          </c:dPt>
          <c:dPt>
            <c:idx val="4"/>
            <c:bubble3D val="0"/>
            <c:spPr>
              <a:solidFill>
                <a:schemeClr val="accent2">
                  <a:tint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FA76-490B-B790-D68F1B0C469A}"/>
              </c:ext>
            </c:extLst>
          </c:dPt>
          <c:dPt>
            <c:idx val="5"/>
            <c:bubble3D val="0"/>
            <c:spPr>
              <a:solidFill>
                <a:schemeClr val="accent2">
                  <a:tint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FA76-490B-B790-D68F1B0C469A}"/>
              </c:ext>
            </c:extLst>
          </c:dPt>
          <c:dPt>
            <c:idx val="6"/>
            <c:bubble3D val="0"/>
            <c:spPr>
              <a:solidFill>
                <a:schemeClr val="accent2">
                  <a:tint val="7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FA76-490B-B790-D68F1B0C469A}"/>
              </c:ext>
            </c:extLst>
          </c:dPt>
          <c:dPt>
            <c:idx val="7"/>
            <c:bubble3D val="0"/>
            <c:spPr>
              <a:solidFill>
                <a:schemeClr val="accent2">
                  <a:tint val="7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FA76-490B-B790-D68F1B0C469A}"/>
              </c:ext>
            </c:extLst>
          </c:dPt>
          <c:dPt>
            <c:idx val="8"/>
            <c:bubble3D val="0"/>
            <c:spPr>
              <a:solidFill>
                <a:schemeClr val="accent2">
                  <a:tint val="8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1-FA76-490B-B790-D68F1B0C469A}"/>
              </c:ext>
            </c:extLst>
          </c:dPt>
          <c:dPt>
            <c:idx val="9"/>
            <c:bubble3D val="0"/>
            <c:spPr>
              <a:solidFill>
                <a:schemeClr val="accent2">
                  <a:tint val="8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3-FA76-490B-B790-D68F1B0C469A}"/>
              </c:ext>
            </c:extLst>
          </c:dPt>
          <c:dPt>
            <c:idx val="10"/>
            <c:bubble3D val="0"/>
            <c:spPr>
              <a:solidFill>
                <a:schemeClr val="accent2">
                  <a:tint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5-FA76-490B-B790-D68F1B0C469A}"/>
              </c:ext>
            </c:extLst>
          </c:dPt>
          <c:dPt>
            <c:idx val="1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7-FA76-490B-B790-D68F1B0C469A}"/>
              </c:ext>
            </c:extLst>
          </c:dPt>
          <c:dPt>
            <c:idx val="12"/>
            <c:bubble3D val="0"/>
            <c:spPr>
              <a:solidFill>
                <a:schemeClr val="accent2">
                  <a:shade val="9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9-FA76-490B-B790-D68F1B0C469A}"/>
              </c:ext>
            </c:extLst>
          </c:dPt>
          <c:dPt>
            <c:idx val="13"/>
            <c:bubble3D val="0"/>
            <c:spPr>
              <a:solidFill>
                <a:schemeClr val="accent2">
                  <a:shade val="8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B-FA76-490B-B790-D68F1B0C469A}"/>
              </c:ext>
            </c:extLst>
          </c:dPt>
          <c:dPt>
            <c:idx val="14"/>
            <c:bubble3D val="0"/>
            <c:spPr>
              <a:solidFill>
                <a:schemeClr val="accent2">
                  <a:shade val="8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D-FA76-490B-B790-D68F1B0C469A}"/>
              </c:ext>
            </c:extLst>
          </c:dPt>
          <c:dPt>
            <c:idx val="15"/>
            <c:bubble3D val="0"/>
            <c:spPr>
              <a:solidFill>
                <a:schemeClr val="accent2">
                  <a:shade val="7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F-FA76-490B-B790-D68F1B0C469A}"/>
              </c:ext>
            </c:extLst>
          </c:dPt>
          <c:dPt>
            <c:idx val="16"/>
            <c:bubble3D val="0"/>
            <c:spPr>
              <a:solidFill>
                <a:schemeClr val="accent2">
                  <a:shade val="7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1-FA76-490B-B790-D68F1B0C469A}"/>
              </c:ext>
            </c:extLst>
          </c:dPt>
          <c:dPt>
            <c:idx val="17"/>
            <c:bubble3D val="0"/>
            <c:spPr>
              <a:solidFill>
                <a:schemeClr val="accent2">
                  <a:shade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3-FA76-490B-B790-D68F1B0C469A}"/>
              </c:ext>
            </c:extLst>
          </c:dPt>
          <c:dPt>
            <c:idx val="18"/>
            <c:bubble3D val="0"/>
            <c:spPr>
              <a:solidFill>
                <a:schemeClr val="accent2">
                  <a:shade val="5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5-FA76-490B-B790-D68F1B0C469A}"/>
              </c:ext>
            </c:extLst>
          </c:dPt>
          <c:dPt>
            <c:idx val="19"/>
            <c:bubble3D val="0"/>
            <c:spPr>
              <a:solidFill>
                <a:schemeClr val="accent2">
                  <a:shade val="5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7-FA76-490B-B790-D68F1B0C469A}"/>
              </c:ext>
            </c:extLst>
          </c:dPt>
          <c:dPt>
            <c:idx val="20"/>
            <c:bubble3D val="0"/>
            <c:spPr>
              <a:solidFill>
                <a:schemeClr val="accent2">
                  <a:shade val="4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9-FA76-490B-B790-D68F1B0C469A}"/>
              </c:ext>
            </c:extLst>
          </c:dPt>
          <c:dPt>
            <c:idx val="21"/>
            <c:bubble3D val="0"/>
            <c:spPr>
              <a:solidFill>
                <a:schemeClr val="accent2">
                  <a:shade val="4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B-FA76-490B-B790-D68F1B0C469A}"/>
              </c:ext>
            </c:extLst>
          </c:dPt>
          <c:dPt>
            <c:idx val="22"/>
            <c:bubble3D val="0"/>
            <c:spPr>
              <a:solidFill>
                <a:schemeClr val="accent2">
                  <a:shade val="3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D-FA76-490B-B790-D68F1B0C469A}"/>
              </c:ext>
            </c:extLst>
          </c:dPt>
          <c:dLbls>
            <c:delete val="1"/>
          </c:dLbls>
          <c:cat>
            <c:strRef>
              <c:f>Hoja1!$A$2:$A$24</c:f>
              <c:strCache>
                <c:ptCount val="23"/>
                <c:pt idx="0">
                  <c:v>Objetivo del proyecto</c:v>
                </c:pt>
                <c:pt idx="1">
                  <c:v>Tipo de problema (clasificación/regresión)</c:v>
                </c:pt>
                <c:pt idx="2">
                  <c:v>Carga y descripción inicial de los datos</c:v>
                </c:pt>
                <c:pt idx="3">
                  <c:v>Distribución del target</c:v>
                </c:pt>
                <c:pt idx="4">
                  <c:v>División train/test</c:v>
                </c:pt>
                <c:pt idx="5">
                  <c:v>Eliminación de variables irrelevantes</c:v>
                </c:pt>
                <c:pt idx="6">
                  <c:v>Análisis univariante y bivariante</c:v>
                </c:pt>
                <c:pt idx="7">
                  <c:v>Duplicados</c:v>
                </c:pt>
                <c:pt idx="8">
                  <c:v>Missings</c:v>
                </c:pt>
                <c:pt idx="9">
                  <c:v>Outliers</c:v>
                </c:pt>
                <c:pt idx="10">
                  <c:v>Anomalías y errores</c:v>
                </c:pt>
                <c:pt idx="11">
                  <c:v>Transformaciones (log, binning...)</c:v>
                </c:pt>
                <c:pt idx="12">
                  <c:v>Codificación (OneHot, Label)</c:v>
                </c:pt>
                <c:pt idx="13">
                  <c:v>Nuevas variables</c:v>
                </c:pt>
                <c:pt idx="14">
                  <c:v>Escalado de variables</c:v>
                </c:pt>
                <c:pt idx="15">
                  <c:v>Elección de métrica (según el problema)</c:v>
                </c:pt>
                <c:pt idx="16">
                  <c:v>Comparación de modelos candidatos</c:v>
                </c:pt>
                <c:pt idx="17">
                  <c:v>Tuning de hiperparámetros (GridSearch, etc.)</c:v>
                </c:pt>
                <c:pt idx="18">
                  <c:v>Validación cruzada</c:v>
                </c:pt>
                <c:pt idx="19">
                  <c:v>Evaluación final en test</c:v>
                </c:pt>
                <c:pt idx="20">
                  <c:v>Principales insights</c:v>
                </c:pt>
                <c:pt idx="21">
                  <c:v>Limitaciones y posibles mejoras</c:v>
                </c:pt>
                <c:pt idx="22">
                  <c:v>Preparación para producción (si aplica)</c:v>
                </c:pt>
              </c:strCache>
            </c:strRef>
          </c:cat>
          <c:val>
            <c:numRef>
              <c:f>Hoja1!$B$2:$B$24</c:f>
              <c:numCache>
                <c:formatCode>General</c:formatCode>
                <c:ptCount val="23"/>
                <c:pt idx="0">
                  <c:v>20</c:v>
                </c:pt>
                <c:pt idx="1">
                  <c:v>20</c:v>
                </c:pt>
                <c:pt idx="2">
                  <c:v>20</c:v>
                </c:pt>
                <c:pt idx="3">
                  <c:v>20</c:v>
                </c:pt>
                <c:pt idx="4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02-4CE9-BDFB-47FE30DD8C49}"/>
            </c:ext>
          </c:extLst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Columna1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2">
                  <a:tint val="3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F-FA76-490B-B790-D68F1B0C469A}"/>
              </c:ext>
            </c:extLst>
          </c:dPt>
          <c:dPt>
            <c:idx val="1"/>
            <c:bubble3D val="0"/>
            <c:spPr>
              <a:solidFill>
                <a:schemeClr val="accent2">
                  <a:tint val="4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1-FA76-490B-B790-D68F1B0C469A}"/>
              </c:ext>
            </c:extLst>
          </c:dPt>
          <c:dPt>
            <c:idx val="2"/>
            <c:bubble3D val="0"/>
            <c:spPr>
              <a:solidFill>
                <a:schemeClr val="accent2">
                  <a:tint val="4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2102-4CE9-BDFB-47FE30DD8C49}"/>
              </c:ext>
            </c:extLst>
          </c:dPt>
          <c:dPt>
            <c:idx val="3"/>
            <c:bubble3D val="0"/>
            <c:spPr>
              <a:solidFill>
                <a:schemeClr val="accent2">
                  <a:tint val="5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5-FA76-490B-B790-D68F1B0C469A}"/>
              </c:ext>
            </c:extLst>
          </c:dPt>
          <c:dPt>
            <c:idx val="4"/>
            <c:bubble3D val="0"/>
            <c:spPr>
              <a:solidFill>
                <a:schemeClr val="accent2">
                  <a:tint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7-FA76-490B-B790-D68F1B0C469A}"/>
              </c:ext>
            </c:extLst>
          </c:dPt>
          <c:dPt>
            <c:idx val="5"/>
            <c:bubble3D val="0"/>
            <c:spPr>
              <a:solidFill>
                <a:schemeClr val="accent2">
                  <a:tint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9-FA76-490B-B790-D68F1B0C469A}"/>
              </c:ext>
            </c:extLst>
          </c:dPt>
          <c:dPt>
            <c:idx val="6"/>
            <c:bubble3D val="0"/>
            <c:spPr>
              <a:solidFill>
                <a:schemeClr val="accent2">
                  <a:tint val="7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B-FA76-490B-B790-D68F1B0C469A}"/>
              </c:ext>
            </c:extLst>
          </c:dPt>
          <c:dPt>
            <c:idx val="7"/>
            <c:bubble3D val="0"/>
            <c:spPr>
              <a:solidFill>
                <a:schemeClr val="accent2">
                  <a:tint val="7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D-FA76-490B-B790-D68F1B0C469A}"/>
              </c:ext>
            </c:extLst>
          </c:dPt>
          <c:dPt>
            <c:idx val="8"/>
            <c:bubble3D val="0"/>
            <c:spPr>
              <a:solidFill>
                <a:schemeClr val="accent2">
                  <a:tint val="8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F-FA76-490B-B790-D68F1B0C469A}"/>
              </c:ext>
            </c:extLst>
          </c:dPt>
          <c:dPt>
            <c:idx val="9"/>
            <c:bubble3D val="0"/>
            <c:spPr>
              <a:solidFill>
                <a:schemeClr val="accent2">
                  <a:tint val="8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1-FA76-490B-B790-D68F1B0C469A}"/>
              </c:ext>
            </c:extLst>
          </c:dPt>
          <c:dPt>
            <c:idx val="10"/>
            <c:bubble3D val="0"/>
            <c:spPr>
              <a:solidFill>
                <a:schemeClr val="accent2">
                  <a:tint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3-FA76-490B-B790-D68F1B0C469A}"/>
              </c:ext>
            </c:extLst>
          </c:dPt>
          <c:dPt>
            <c:idx val="1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5-FA76-490B-B790-D68F1B0C469A}"/>
              </c:ext>
            </c:extLst>
          </c:dPt>
          <c:dPt>
            <c:idx val="12"/>
            <c:bubble3D val="0"/>
            <c:spPr>
              <a:solidFill>
                <a:schemeClr val="accent2">
                  <a:shade val="9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7-FA76-490B-B790-D68F1B0C469A}"/>
              </c:ext>
            </c:extLst>
          </c:dPt>
          <c:dPt>
            <c:idx val="13"/>
            <c:bubble3D val="0"/>
            <c:spPr>
              <a:solidFill>
                <a:schemeClr val="accent2">
                  <a:shade val="8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9-FA76-490B-B790-D68F1B0C469A}"/>
              </c:ext>
            </c:extLst>
          </c:dPt>
          <c:dPt>
            <c:idx val="14"/>
            <c:bubble3D val="0"/>
            <c:spPr>
              <a:solidFill>
                <a:schemeClr val="accent2">
                  <a:shade val="8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B-FA76-490B-B790-D68F1B0C469A}"/>
              </c:ext>
            </c:extLst>
          </c:dPt>
          <c:dPt>
            <c:idx val="15"/>
            <c:bubble3D val="0"/>
            <c:spPr>
              <a:solidFill>
                <a:schemeClr val="accent2">
                  <a:shade val="7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D-FA76-490B-B790-D68F1B0C469A}"/>
              </c:ext>
            </c:extLst>
          </c:dPt>
          <c:dPt>
            <c:idx val="16"/>
            <c:bubble3D val="0"/>
            <c:spPr>
              <a:solidFill>
                <a:schemeClr val="accent2">
                  <a:shade val="7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F-FA76-490B-B790-D68F1B0C469A}"/>
              </c:ext>
            </c:extLst>
          </c:dPt>
          <c:dPt>
            <c:idx val="17"/>
            <c:bubble3D val="0"/>
            <c:spPr>
              <a:solidFill>
                <a:schemeClr val="accent2">
                  <a:shade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1-FA76-490B-B790-D68F1B0C469A}"/>
              </c:ext>
            </c:extLst>
          </c:dPt>
          <c:dPt>
            <c:idx val="18"/>
            <c:bubble3D val="0"/>
            <c:spPr>
              <a:solidFill>
                <a:schemeClr val="accent2">
                  <a:shade val="5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3-FA76-490B-B790-D68F1B0C469A}"/>
              </c:ext>
            </c:extLst>
          </c:dPt>
          <c:dPt>
            <c:idx val="19"/>
            <c:bubble3D val="0"/>
            <c:spPr>
              <a:solidFill>
                <a:schemeClr val="accent2">
                  <a:shade val="5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5-FA76-490B-B790-D68F1B0C469A}"/>
              </c:ext>
            </c:extLst>
          </c:dPt>
          <c:dPt>
            <c:idx val="20"/>
            <c:bubble3D val="0"/>
            <c:spPr>
              <a:solidFill>
                <a:schemeClr val="accent2">
                  <a:shade val="4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7-FA76-490B-B790-D68F1B0C469A}"/>
              </c:ext>
            </c:extLst>
          </c:dPt>
          <c:dPt>
            <c:idx val="21"/>
            <c:bubble3D val="0"/>
            <c:spPr>
              <a:solidFill>
                <a:schemeClr val="accent2">
                  <a:shade val="4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9-FA76-490B-B790-D68F1B0C469A}"/>
              </c:ext>
            </c:extLst>
          </c:dPt>
          <c:dPt>
            <c:idx val="22"/>
            <c:bubble3D val="0"/>
            <c:spPr>
              <a:solidFill>
                <a:schemeClr val="accent2">
                  <a:shade val="3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B-FA76-490B-B790-D68F1B0C469A}"/>
              </c:ext>
            </c:extLst>
          </c:dPt>
          <c:dLbls>
            <c:delete val="1"/>
          </c:dLbls>
          <c:cat>
            <c:strRef>
              <c:f>Hoja1!$A$2:$A$24</c:f>
              <c:strCache>
                <c:ptCount val="23"/>
                <c:pt idx="0">
                  <c:v>Objetivo del proyecto</c:v>
                </c:pt>
                <c:pt idx="1">
                  <c:v>Tipo de problema (clasificación/regresión)</c:v>
                </c:pt>
                <c:pt idx="2">
                  <c:v>Carga y descripción inicial de los datos</c:v>
                </c:pt>
                <c:pt idx="3">
                  <c:v>Distribución del target</c:v>
                </c:pt>
                <c:pt idx="4">
                  <c:v>División train/test</c:v>
                </c:pt>
                <c:pt idx="5">
                  <c:v>Eliminación de variables irrelevantes</c:v>
                </c:pt>
                <c:pt idx="6">
                  <c:v>Análisis univariante y bivariante</c:v>
                </c:pt>
                <c:pt idx="7">
                  <c:v>Duplicados</c:v>
                </c:pt>
                <c:pt idx="8">
                  <c:v>Missings</c:v>
                </c:pt>
                <c:pt idx="9">
                  <c:v>Outliers</c:v>
                </c:pt>
                <c:pt idx="10">
                  <c:v>Anomalías y errores</c:v>
                </c:pt>
                <c:pt idx="11">
                  <c:v>Transformaciones (log, binning...)</c:v>
                </c:pt>
                <c:pt idx="12">
                  <c:v>Codificación (OneHot, Label)</c:v>
                </c:pt>
                <c:pt idx="13">
                  <c:v>Nuevas variables</c:v>
                </c:pt>
                <c:pt idx="14">
                  <c:v>Escalado de variables</c:v>
                </c:pt>
                <c:pt idx="15">
                  <c:v>Elección de métrica (según el problema)</c:v>
                </c:pt>
                <c:pt idx="16">
                  <c:v>Comparación de modelos candidatos</c:v>
                </c:pt>
                <c:pt idx="17">
                  <c:v>Tuning de hiperparámetros (GridSearch, etc.)</c:v>
                </c:pt>
                <c:pt idx="18">
                  <c:v>Validación cruzada</c:v>
                </c:pt>
                <c:pt idx="19">
                  <c:v>Evaluación final en test</c:v>
                </c:pt>
                <c:pt idx="20">
                  <c:v>Principales insights</c:v>
                </c:pt>
                <c:pt idx="21">
                  <c:v>Limitaciones y posibles mejoras</c:v>
                </c:pt>
                <c:pt idx="22">
                  <c:v>Preparación para producción (si aplica)</c:v>
                </c:pt>
              </c:strCache>
            </c:strRef>
          </c:cat>
          <c:val>
            <c:numRef>
              <c:f>Hoja1!$C$2:$C$24</c:f>
              <c:numCache>
                <c:formatCode>General</c:formatCode>
                <c:ptCount val="23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4</c:v>
                </c:pt>
                <c:pt idx="5">
                  <c:v>3.3333333333333335</c:v>
                </c:pt>
                <c:pt idx="6">
                  <c:v>3.3333333333333335</c:v>
                </c:pt>
                <c:pt idx="7">
                  <c:v>3.3333333333333335</c:v>
                </c:pt>
                <c:pt idx="8">
                  <c:v>3.3333333333333335</c:v>
                </c:pt>
                <c:pt idx="9">
                  <c:v>3.3333333333333335</c:v>
                </c:pt>
                <c:pt idx="10">
                  <c:v>3.3333333333333335</c:v>
                </c:pt>
                <c:pt idx="11">
                  <c:v>5</c:v>
                </c:pt>
                <c:pt idx="12">
                  <c:v>5</c:v>
                </c:pt>
                <c:pt idx="13">
                  <c:v>5</c:v>
                </c:pt>
                <c:pt idx="14">
                  <c:v>5</c:v>
                </c:pt>
                <c:pt idx="15">
                  <c:v>5</c:v>
                </c:pt>
                <c:pt idx="16">
                  <c:v>5</c:v>
                </c:pt>
                <c:pt idx="17">
                  <c:v>5</c:v>
                </c:pt>
                <c:pt idx="18">
                  <c:v>5</c:v>
                </c:pt>
                <c:pt idx="19">
                  <c:v>5</c:v>
                </c:pt>
                <c:pt idx="20">
                  <c:v>5</c:v>
                </c:pt>
                <c:pt idx="21">
                  <c:v>5</c:v>
                </c:pt>
                <c:pt idx="2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02-4CE9-BDFB-47FE30DD8C49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813045806278012"/>
          <c:y val="4.8752594889143686E-2"/>
          <c:w val="0.59269317431282431"/>
          <c:h val="0.95124740511085637"/>
        </c:manualLayout>
      </c:layout>
      <c:doughnutChart>
        <c:varyColors val="1"/>
        <c:ser>
          <c:idx val="0"/>
          <c:order val="0"/>
          <c:tx>
            <c:strRef>
              <c:f>Hoja1!$B$1</c:f>
              <c:strCache>
                <c:ptCount val="1"/>
                <c:pt idx="0">
                  <c:v>Ventas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2">
                  <a:tint val="3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FA76-490B-B790-D68F1B0C469A}"/>
              </c:ext>
            </c:extLst>
          </c:dPt>
          <c:dPt>
            <c:idx val="1"/>
            <c:bubble3D val="0"/>
            <c:spPr>
              <a:solidFill>
                <a:schemeClr val="accent2">
                  <a:tint val="4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A76-490B-B790-D68F1B0C469A}"/>
              </c:ext>
            </c:extLst>
          </c:dPt>
          <c:dPt>
            <c:idx val="2"/>
            <c:bubble3D val="0"/>
            <c:spPr>
              <a:solidFill>
                <a:schemeClr val="accent2">
                  <a:tint val="4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A76-490B-B790-D68F1B0C469A}"/>
              </c:ext>
            </c:extLst>
          </c:dPt>
          <c:dPt>
            <c:idx val="3"/>
            <c:bubble3D val="0"/>
            <c:spPr>
              <a:solidFill>
                <a:schemeClr val="accent2">
                  <a:tint val="5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FA76-490B-B790-D68F1B0C469A}"/>
              </c:ext>
            </c:extLst>
          </c:dPt>
          <c:dPt>
            <c:idx val="4"/>
            <c:bubble3D val="0"/>
            <c:spPr>
              <a:solidFill>
                <a:schemeClr val="accent2">
                  <a:tint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FA76-490B-B790-D68F1B0C469A}"/>
              </c:ext>
            </c:extLst>
          </c:dPt>
          <c:dPt>
            <c:idx val="5"/>
            <c:bubble3D val="0"/>
            <c:spPr>
              <a:solidFill>
                <a:schemeClr val="accent2">
                  <a:tint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FA76-490B-B790-D68F1B0C469A}"/>
              </c:ext>
            </c:extLst>
          </c:dPt>
          <c:dPt>
            <c:idx val="6"/>
            <c:bubble3D val="0"/>
            <c:spPr>
              <a:solidFill>
                <a:schemeClr val="accent2">
                  <a:tint val="7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FA76-490B-B790-D68F1B0C469A}"/>
              </c:ext>
            </c:extLst>
          </c:dPt>
          <c:dPt>
            <c:idx val="7"/>
            <c:bubble3D val="0"/>
            <c:spPr>
              <a:solidFill>
                <a:schemeClr val="accent2">
                  <a:tint val="7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FA76-490B-B790-D68F1B0C469A}"/>
              </c:ext>
            </c:extLst>
          </c:dPt>
          <c:dPt>
            <c:idx val="8"/>
            <c:bubble3D val="0"/>
            <c:spPr>
              <a:solidFill>
                <a:schemeClr val="accent2">
                  <a:tint val="8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1-FA76-490B-B790-D68F1B0C469A}"/>
              </c:ext>
            </c:extLst>
          </c:dPt>
          <c:dPt>
            <c:idx val="9"/>
            <c:bubble3D val="0"/>
            <c:spPr>
              <a:solidFill>
                <a:schemeClr val="accent2">
                  <a:tint val="8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3-FA76-490B-B790-D68F1B0C469A}"/>
              </c:ext>
            </c:extLst>
          </c:dPt>
          <c:dPt>
            <c:idx val="10"/>
            <c:bubble3D val="0"/>
            <c:spPr>
              <a:solidFill>
                <a:schemeClr val="accent2">
                  <a:tint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5-FA76-490B-B790-D68F1B0C469A}"/>
              </c:ext>
            </c:extLst>
          </c:dPt>
          <c:dPt>
            <c:idx val="1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7-FA76-490B-B790-D68F1B0C469A}"/>
              </c:ext>
            </c:extLst>
          </c:dPt>
          <c:dPt>
            <c:idx val="12"/>
            <c:bubble3D val="0"/>
            <c:spPr>
              <a:solidFill>
                <a:schemeClr val="accent2">
                  <a:shade val="9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9-FA76-490B-B790-D68F1B0C469A}"/>
              </c:ext>
            </c:extLst>
          </c:dPt>
          <c:dPt>
            <c:idx val="13"/>
            <c:bubble3D val="0"/>
            <c:spPr>
              <a:solidFill>
                <a:schemeClr val="accent2">
                  <a:shade val="8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B-FA76-490B-B790-D68F1B0C469A}"/>
              </c:ext>
            </c:extLst>
          </c:dPt>
          <c:dPt>
            <c:idx val="14"/>
            <c:bubble3D val="0"/>
            <c:spPr>
              <a:solidFill>
                <a:schemeClr val="accent2">
                  <a:shade val="8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D-FA76-490B-B790-D68F1B0C469A}"/>
              </c:ext>
            </c:extLst>
          </c:dPt>
          <c:dPt>
            <c:idx val="15"/>
            <c:bubble3D val="0"/>
            <c:spPr>
              <a:solidFill>
                <a:schemeClr val="accent2">
                  <a:shade val="7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F-FA76-490B-B790-D68F1B0C469A}"/>
              </c:ext>
            </c:extLst>
          </c:dPt>
          <c:dPt>
            <c:idx val="16"/>
            <c:bubble3D val="0"/>
            <c:spPr>
              <a:solidFill>
                <a:schemeClr val="accent2">
                  <a:shade val="7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1-FA76-490B-B790-D68F1B0C469A}"/>
              </c:ext>
            </c:extLst>
          </c:dPt>
          <c:dPt>
            <c:idx val="17"/>
            <c:bubble3D val="0"/>
            <c:spPr>
              <a:solidFill>
                <a:schemeClr val="accent2">
                  <a:shade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3-FA76-490B-B790-D68F1B0C469A}"/>
              </c:ext>
            </c:extLst>
          </c:dPt>
          <c:dPt>
            <c:idx val="18"/>
            <c:bubble3D val="0"/>
            <c:spPr>
              <a:solidFill>
                <a:schemeClr val="accent2">
                  <a:shade val="5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5-FA76-490B-B790-D68F1B0C469A}"/>
              </c:ext>
            </c:extLst>
          </c:dPt>
          <c:dPt>
            <c:idx val="19"/>
            <c:bubble3D val="0"/>
            <c:spPr>
              <a:solidFill>
                <a:schemeClr val="accent2">
                  <a:shade val="5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7-FA76-490B-B790-D68F1B0C469A}"/>
              </c:ext>
            </c:extLst>
          </c:dPt>
          <c:dPt>
            <c:idx val="20"/>
            <c:bubble3D val="0"/>
            <c:spPr>
              <a:solidFill>
                <a:schemeClr val="accent2">
                  <a:shade val="4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9-FA76-490B-B790-D68F1B0C469A}"/>
              </c:ext>
            </c:extLst>
          </c:dPt>
          <c:dPt>
            <c:idx val="21"/>
            <c:bubble3D val="0"/>
            <c:spPr>
              <a:solidFill>
                <a:schemeClr val="accent2">
                  <a:shade val="4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B-FA76-490B-B790-D68F1B0C469A}"/>
              </c:ext>
            </c:extLst>
          </c:dPt>
          <c:dPt>
            <c:idx val="22"/>
            <c:bubble3D val="0"/>
            <c:spPr>
              <a:solidFill>
                <a:schemeClr val="accent2">
                  <a:shade val="3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D-FA76-490B-B790-D68F1B0C469A}"/>
              </c:ext>
            </c:extLst>
          </c:dPt>
          <c:dLbls>
            <c:delete val="1"/>
          </c:dLbls>
          <c:cat>
            <c:strRef>
              <c:f>Hoja1!$A$2:$A$24</c:f>
              <c:strCache>
                <c:ptCount val="23"/>
                <c:pt idx="0">
                  <c:v>Objetivo del proyecto</c:v>
                </c:pt>
                <c:pt idx="1">
                  <c:v>Tipo de problema (clasificación/regresión)</c:v>
                </c:pt>
                <c:pt idx="2">
                  <c:v>Carga y descripción inicial de los datos</c:v>
                </c:pt>
                <c:pt idx="3">
                  <c:v>Distribución del target</c:v>
                </c:pt>
                <c:pt idx="4">
                  <c:v>División train/test</c:v>
                </c:pt>
                <c:pt idx="5">
                  <c:v>Eliminación de variables irrelevantes</c:v>
                </c:pt>
                <c:pt idx="6">
                  <c:v>Análisis univariante y bivariante</c:v>
                </c:pt>
                <c:pt idx="7">
                  <c:v>Duplicados</c:v>
                </c:pt>
                <c:pt idx="8">
                  <c:v>Missings</c:v>
                </c:pt>
                <c:pt idx="9">
                  <c:v>Outliers</c:v>
                </c:pt>
                <c:pt idx="10">
                  <c:v>Anomalías y errores</c:v>
                </c:pt>
                <c:pt idx="11">
                  <c:v>Transformaciones (log, binning...)</c:v>
                </c:pt>
                <c:pt idx="12">
                  <c:v>Codificación (OneHot, Label)</c:v>
                </c:pt>
                <c:pt idx="13">
                  <c:v>Nuevas variables</c:v>
                </c:pt>
                <c:pt idx="14">
                  <c:v>Escalado de variables</c:v>
                </c:pt>
                <c:pt idx="15">
                  <c:v>Elección de métrica (según el problema)</c:v>
                </c:pt>
                <c:pt idx="16">
                  <c:v>Comparación de modelos candidatos</c:v>
                </c:pt>
                <c:pt idx="17">
                  <c:v>Tuning de hiperparámetros (GridSearch, etc.)</c:v>
                </c:pt>
                <c:pt idx="18">
                  <c:v>Validación cruzada</c:v>
                </c:pt>
                <c:pt idx="19">
                  <c:v>Evaluación final en test</c:v>
                </c:pt>
                <c:pt idx="20">
                  <c:v>Principales insights</c:v>
                </c:pt>
                <c:pt idx="21">
                  <c:v>Limitaciones y posibles mejoras</c:v>
                </c:pt>
                <c:pt idx="22">
                  <c:v>Preparación para producción (si aplica)</c:v>
                </c:pt>
              </c:strCache>
            </c:strRef>
          </c:cat>
          <c:val>
            <c:numRef>
              <c:f>Hoja1!$B$2:$B$24</c:f>
              <c:numCache>
                <c:formatCode>General</c:formatCode>
                <c:ptCount val="23"/>
                <c:pt idx="0">
                  <c:v>20</c:v>
                </c:pt>
                <c:pt idx="1">
                  <c:v>20</c:v>
                </c:pt>
                <c:pt idx="2">
                  <c:v>20</c:v>
                </c:pt>
                <c:pt idx="3">
                  <c:v>20</c:v>
                </c:pt>
                <c:pt idx="4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02-4CE9-BDFB-47FE30DD8C49}"/>
            </c:ext>
          </c:extLst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Columna1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chemeClr val="accent2">
                  <a:tint val="3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F-FA76-490B-B790-D68F1B0C469A}"/>
              </c:ext>
            </c:extLst>
          </c:dPt>
          <c:dPt>
            <c:idx val="1"/>
            <c:bubble3D val="0"/>
            <c:spPr>
              <a:solidFill>
                <a:schemeClr val="accent2">
                  <a:tint val="4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1-FA76-490B-B790-D68F1B0C469A}"/>
              </c:ext>
            </c:extLst>
          </c:dPt>
          <c:dPt>
            <c:idx val="2"/>
            <c:bubble3D val="0"/>
            <c:spPr>
              <a:solidFill>
                <a:schemeClr val="accent2">
                  <a:tint val="4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2102-4CE9-BDFB-47FE30DD8C49}"/>
              </c:ext>
            </c:extLst>
          </c:dPt>
          <c:dPt>
            <c:idx val="3"/>
            <c:bubble3D val="0"/>
            <c:spPr>
              <a:solidFill>
                <a:schemeClr val="accent2">
                  <a:tint val="5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5-FA76-490B-B790-D68F1B0C469A}"/>
              </c:ext>
            </c:extLst>
          </c:dPt>
          <c:dPt>
            <c:idx val="4"/>
            <c:bubble3D val="0"/>
            <c:spPr>
              <a:solidFill>
                <a:schemeClr val="accent2">
                  <a:tint val="6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7-FA76-490B-B790-D68F1B0C469A}"/>
              </c:ext>
            </c:extLst>
          </c:dPt>
          <c:dPt>
            <c:idx val="5"/>
            <c:bubble3D val="0"/>
            <c:spPr>
              <a:solidFill>
                <a:schemeClr val="accent2">
                  <a:tint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9-FA76-490B-B790-D68F1B0C469A}"/>
              </c:ext>
            </c:extLst>
          </c:dPt>
          <c:dPt>
            <c:idx val="6"/>
            <c:bubble3D val="0"/>
            <c:spPr>
              <a:solidFill>
                <a:schemeClr val="accent2">
                  <a:tint val="7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B-FA76-490B-B790-D68F1B0C469A}"/>
              </c:ext>
            </c:extLst>
          </c:dPt>
          <c:dPt>
            <c:idx val="7"/>
            <c:bubble3D val="0"/>
            <c:spPr>
              <a:solidFill>
                <a:schemeClr val="accent2">
                  <a:tint val="7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D-FA76-490B-B790-D68F1B0C469A}"/>
              </c:ext>
            </c:extLst>
          </c:dPt>
          <c:dPt>
            <c:idx val="8"/>
            <c:bubble3D val="0"/>
            <c:spPr>
              <a:solidFill>
                <a:schemeClr val="accent2">
                  <a:tint val="8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3F-FA76-490B-B790-D68F1B0C469A}"/>
              </c:ext>
            </c:extLst>
          </c:dPt>
          <c:dPt>
            <c:idx val="9"/>
            <c:bubble3D val="0"/>
            <c:spPr>
              <a:solidFill>
                <a:schemeClr val="accent2">
                  <a:tint val="8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1-FA76-490B-B790-D68F1B0C469A}"/>
              </c:ext>
            </c:extLst>
          </c:dPt>
          <c:dPt>
            <c:idx val="10"/>
            <c:bubble3D val="0"/>
            <c:spPr>
              <a:solidFill>
                <a:schemeClr val="accent2">
                  <a:tint val="9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3-FA76-490B-B790-D68F1B0C469A}"/>
              </c:ext>
            </c:extLst>
          </c:dPt>
          <c:dPt>
            <c:idx val="11"/>
            <c:bubble3D val="0"/>
            <c:spPr>
              <a:solidFill>
                <a:schemeClr val="accent2"/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5-FA76-490B-B790-D68F1B0C469A}"/>
              </c:ext>
            </c:extLst>
          </c:dPt>
          <c:dPt>
            <c:idx val="12"/>
            <c:bubble3D val="0"/>
            <c:spPr>
              <a:solidFill>
                <a:schemeClr val="accent2">
                  <a:shade val="94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7-FA76-490B-B790-D68F1B0C469A}"/>
              </c:ext>
            </c:extLst>
          </c:dPt>
          <c:dPt>
            <c:idx val="13"/>
            <c:bubble3D val="0"/>
            <c:spPr>
              <a:solidFill>
                <a:schemeClr val="accent2">
                  <a:shade val="88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9-FA76-490B-B790-D68F1B0C469A}"/>
              </c:ext>
            </c:extLst>
          </c:dPt>
          <c:dPt>
            <c:idx val="14"/>
            <c:bubble3D val="0"/>
            <c:spPr>
              <a:solidFill>
                <a:schemeClr val="accent2">
                  <a:shade val="82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B-FA76-490B-B790-D68F1B0C469A}"/>
              </c:ext>
            </c:extLst>
          </c:dPt>
          <c:dPt>
            <c:idx val="15"/>
            <c:bubble3D val="0"/>
            <c:spPr>
              <a:solidFill>
                <a:schemeClr val="accent2">
                  <a:shade val="76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D-FA76-490B-B790-D68F1B0C469A}"/>
              </c:ext>
            </c:extLst>
          </c:dPt>
          <c:dPt>
            <c:idx val="16"/>
            <c:bubble3D val="0"/>
            <c:spPr>
              <a:solidFill>
                <a:schemeClr val="accent2">
                  <a:shade val="70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4F-FA76-490B-B790-D68F1B0C469A}"/>
              </c:ext>
            </c:extLst>
          </c:dPt>
          <c:dPt>
            <c:idx val="17"/>
            <c:bubble3D val="0"/>
            <c:spPr>
              <a:solidFill>
                <a:schemeClr val="accent2">
                  <a:shade val="6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1-FA76-490B-B790-D68F1B0C469A}"/>
              </c:ext>
            </c:extLst>
          </c:dPt>
          <c:dPt>
            <c:idx val="18"/>
            <c:bubble3D val="0"/>
            <c:spPr>
              <a:solidFill>
                <a:schemeClr val="accent2">
                  <a:shade val="59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3-FA76-490B-B790-D68F1B0C469A}"/>
              </c:ext>
            </c:extLst>
          </c:dPt>
          <c:dPt>
            <c:idx val="19"/>
            <c:bubble3D val="0"/>
            <c:spPr>
              <a:solidFill>
                <a:schemeClr val="accent2">
                  <a:shade val="53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5-FA76-490B-B790-D68F1B0C469A}"/>
              </c:ext>
            </c:extLst>
          </c:dPt>
          <c:dPt>
            <c:idx val="20"/>
            <c:bubble3D val="0"/>
            <c:spPr>
              <a:solidFill>
                <a:schemeClr val="accent2">
                  <a:shade val="47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7-FA76-490B-B790-D68F1B0C469A}"/>
              </c:ext>
            </c:extLst>
          </c:dPt>
          <c:dPt>
            <c:idx val="21"/>
            <c:bubble3D val="0"/>
            <c:spPr>
              <a:solidFill>
                <a:schemeClr val="accent2">
                  <a:shade val="41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9-FA76-490B-B790-D68F1B0C469A}"/>
              </c:ext>
            </c:extLst>
          </c:dPt>
          <c:dPt>
            <c:idx val="22"/>
            <c:bubble3D val="0"/>
            <c:spPr>
              <a:solidFill>
                <a:schemeClr val="accent2">
                  <a:shade val="35000"/>
                </a:schemeClr>
              </a:solidFill>
              <a:ln>
                <a:solidFill>
                  <a:schemeClr val="bg1"/>
                </a:solidFill>
              </a:ln>
              <a:effectLst>
                <a:outerShdw blurRad="2540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5B-FA76-490B-B790-D68F1B0C469A}"/>
              </c:ext>
            </c:extLst>
          </c:dPt>
          <c:dLbls>
            <c:delete val="1"/>
          </c:dLbls>
          <c:cat>
            <c:strRef>
              <c:f>Hoja1!$A$2:$A$24</c:f>
              <c:strCache>
                <c:ptCount val="23"/>
                <c:pt idx="0">
                  <c:v>Objetivo del proyecto</c:v>
                </c:pt>
                <c:pt idx="1">
                  <c:v>Tipo de problema (clasificación/regresión)</c:v>
                </c:pt>
                <c:pt idx="2">
                  <c:v>Carga y descripción inicial de los datos</c:v>
                </c:pt>
                <c:pt idx="3">
                  <c:v>Distribución del target</c:v>
                </c:pt>
                <c:pt idx="4">
                  <c:v>División train/test</c:v>
                </c:pt>
                <c:pt idx="5">
                  <c:v>Eliminación de variables irrelevantes</c:v>
                </c:pt>
                <c:pt idx="6">
                  <c:v>Análisis univariante y bivariante</c:v>
                </c:pt>
                <c:pt idx="7">
                  <c:v>Duplicados</c:v>
                </c:pt>
                <c:pt idx="8">
                  <c:v>Missings</c:v>
                </c:pt>
                <c:pt idx="9">
                  <c:v>Outliers</c:v>
                </c:pt>
                <c:pt idx="10">
                  <c:v>Anomalías y errores</c:v>
                </c:pt>
                <c:pt idx="11">
                  <c:v>Transformaciones (log, binning...)</c:v>
                </c:pt>
                <c:pt idx="12">
                  <c:v>Codificación (OneHot, Label)</c:v>
                </c:pt>
                <c:pt idx="13">
                  <c:v>Nuevas variables</c:v>
                </c:pt>
                <c:pt idx="14">
                  <c:v>Escalado de variables</c:v>
                </c:pt>
                <c:pt idx="15">
                  <c:v>Elección de métrica (según el problema)</c:v>
                </c:pt>
                <c:pt idx="16">
                  <c:v>Comparación de modelos candidatos</c:v>
                </c:pt>
                <c:pt idx="17">
                  <c:v>Tuning de hiperparámetros (GridSearch, etc.)</c:v>
                </c:pt>
                <c:pt idx="18">
                  <c:v>Validación cruzada</c:v>
                </c:pt>
                <c:pt idx="19">
                  <c:v>Evaluación final en test</c:v>
                </c:pt>
                <c:pt idx="20">
                  <c:v>Principales insights</c:v>
                </c:pt>
                <c:pt idx="21">
                  <c:v>Limitaciones y posibles mejoras</c:v>
                </c:pt>
                <c:pt idx="22">
                  <c:v>Preparación para producción (si aplica)</c:v>
                </c:pt>
              </c:strCache>
            </c:strRef>
          </c:cat>
          <c:val>
            <c:numRef>
              <c:f>Hoja1!$C$2:$C$24</c:f>
              <c:numCache>
                <c:formatCode>General</c:formatCode>
                <c:ptCount val="23"/>
                <c:pt idx="0">
                  <c:v>4</c:v>
                </c:pt>
                <c:pt idx="1">
                  <c:v>4</c:v>
                </c:pt>
                <c:pt idx="2">
                  <c:v>4</c:v>
                </c:pt>
                <c:pt idx="3">
                  <c:v>4</c:v>
                </c:pt>
                <c:pt idx="4">
                  <c:v>4</c:v>
                </c:pt>
                <c:pt idx="5">
                  <c:v>3.3333333333333335</c:v>
                </c:pt>
                <c:pt idx="6">
                  <c:v>3.3333333333333335</c:v>
                </c:pt>
                <c:pt idx="7">
                  <c:v>3.3333333333333335</c:v>
                </c:pt>
                <c:pt idx="8">
                  <c:v>3.3333333333333335</c:v>
                </c:pt>
                <c:pt idx="9">
                  <c:v>3.3333333333333335</c:v>
                </c:pt>
                <c:pt idx="10">
                  <c:v>3.3333333333333335</c:v>
                </c:pt>
                <c:pt idx="11">
                  <c:v>5</c:v>
                </c:pt>
                <c:pt idx="12">
                  <c:v>5</c:v>
                </c:pt>
                <c:pt idx="13">
                  <c:v>5</c:v>
                </c:pt>
                <c:pt idx="14">
                  <c:v>5</c:v>
                </c:pt>
                <c:pt idx="15">
                  <c:v>5</c:v>
                </c:pt>
                <c:pt idx="16">
                  <c:v>5</c:v>
                </c:pt>
                <c:pt idx="17">
                  <c:v>5</c:v>
                </c:pt>
                <c:pt idx="18">
                  <c:v>5</c:v>
                </c:pt>
                <c:pt idx="19">
                  <c:v>5</c:v>
                </c:pt>
                <c:pt idx="20">
                  <c:v>5</c:v>
                </c:pt>
                <c:pt idx="21">
                  <c:v>5</c:v>
                </c:pt>
                <c:pt idx="2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02-4CE9-BDFB-47FE30DD8C49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289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3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4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5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6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53">
  <cs:axisTitle>
    <cs:lnRef idx="0"/>
    <cs:fillRef idx="0"/>
    <cs:effectRef idx="0"/>
    <cs:fontRef idx="minor">
      <a:schemeClr val="dk1">
        <a:lumMod val="75000"/>
        <a:lumOff val="2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pattFill prst="pct75">
        <a:fgClr>
          <a:schemeClr val="dk1">
            <a:lumMod val="75000"/>
            <a:lumOff val="25000"/>
          </a:schemeClr>
        </a:fgClr>
        <a:bgClr>
          <a:schemeClr val="dk1">
            <a:lumMod val="65000"/>
            <a:lumOff val="35000"/>
          </a:schemeClr>
        </a:bgClr>
      </a:pattFill>
      <a:effectLst>
        <a:outerShdw blurRad="50800" dist="38100" dir="2700000" algn="tl" rotWithShape="0">
          <a:prstClr val="black">
            <a:alpha val="40000"/>
          </a:prstClr>
        </a:outerShdw>
      </a:effectLst>
    </cs:spPr>
    <cs:defRPr sz="1330" b="1" i="0" u="none" strike="noStrike" kern="1200" baseline="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254000" sx="102000" sy="102000" algn="ctr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83101CAB-43DB-4978-D661-B8C8419861C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1F5FD9C-820F-FAEF-65D9-8A384CD0A02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BC9DB1-7E81-4384-9026-7729369F852F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16F1C61-2983-C6C4-F9AD-B41101BA3E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E5BCA02-ECEC-18E2-D68C-4423D6A45FA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7D4F4F-CF85-42C0-8DBA-6BAEC83962D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2731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B4B2FD-C31D-47D7-8383-DAED2C09882E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CB7A28-0262-49C4-931A-7E288356E1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509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CB7A28-0262-49C4-931A-7E288356E15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9531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CB7A28-0262-49C4-931A-7E288356E15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892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="1" dirty="0"/>
              <a:t>1. Entendimiento del problema y los datos</a:t>
            </a:r>
          </a:p>
          <a:p>
            <a:r>
              <a:rPr lang="es-ES" dirty="0"/>
              <a:t>Objetivo del proyecto</a:t>
            </a:r>
          </a:p>
          <a:p>
            <a:r>
              <a:rPr lang="es-ES" dirty="0"/>
              <a:t>Tipo de problema (clasificación/regresión)</a:t>
            </a:r>
          </a:p>
          <a:p>
            <a:r>
              <a:rPr lang="es-ES" dirty="0"/>
              <a:t>Carga y descripción inicial de los datos</a:t>
            </a:r>
          </a:p>
          <a:p>
            <a:r>
              <a:rPr lang="es-ES" dirty="0"/>
              <a:t>Distribución del target</a:t>
            </a:r>
          </a:p>
          <a:p>
            <a:r>
              <a:rPr lang="es-ES" dirty="0"/>
              <a:t>División </a:t>
            </a:r>
            <a:r>
              <a:rPr lang="es-ES" dirty="0" err="1"/>
              <a:t>train</a:t>
            </a:r>
            <a:r>
              <a:rPr lang="es-ES" dirty="0"/>
              <a:t>/test</a:t>
            </a:r>
          </a:p>
          <a:p>
            <a:r>
              <a:rPr lang="es-ES" b="1" dirty="0"/>
              <a:t>2. Exploración y diagnóstico de calidad de datos</a:t>
            </a:r>
          </a:p>
          <a:p>
            <a:r>
              <a:rPr lang="es-ES" dirty="0"/>
              <a:t>Análisis univariante y bivariante</a:t>
            </a:r>
          </a:p>
          <a:p>
            <a:r>
              <a:rPr lang="es-ES" dirty="0"/>
              <a:t>Duplicados</a:t>
            </a:r>
          </a:p>
          <a:p>
            <a:r>
              <a:rPr lang="es-ES" dirty="0" err="1"/>
              <a:t>Missings</a:t>
            </a:r>
            <a:endParaRPr lang="es-ES" dirty="0"/>
          </a:p>
          <a:p>
            <a:r>
              <a:rPr lang="es-ES" dirty="0" err="1"/>
              <a:t>Outliers</a:t>
            </a:r>
            <a:endParaRPr lang="es-ES" dirty="0"/>
          </a:p>
          <a:p>
            <a:r>
              <a:rPr lang="es-ES" dirty="0"/>
              <a:t>Anomalías y errores</a:t>
            </a:r>
          </a:p>
          <a:p>
            <a:r>
              <a:rPr lang="es-ES" b="1" dirty="0"/>
              <a:t>3. Ingeniería de variables</a:t>
            </a:r>
          </a:p>
          <a:p>
            <a:r>
              <a:rPr lang="es-ES" dirty="0"/>
              <a:t>Eliminación de variables irrelevantes</a:t>
            </a:r>
          </a:p>
          <a:p>
            <a:r>
              <a:rPr lang="es-ES" dirty="0"/>
              <a:t>Transformaciones (log, </a:t>
            </a:r>
            <a:r>
              <a:rPr lang="es-ES" dirty="0" err="1"/>
              <a:t>binning</a:t>
            </a:r>
            <a:r>
              <a:rPr lang="es-ES" dirty="0"/>
              <a:t>...)</a:t>
            </a:r>
          </a:p>
          <a:p>
            <a:r>
              <a:rPr lang="es-ES" dirty="0"/>
              <a:t>Codificación (</a:t>
            </a:r>
            <a:r>
              <a:rPr lang="es-ES" dirty="0" err="1"/>
              <a:t>OneHot</a:t>
            </a:r>
            <a:r>
              <a:rPr lang="es-ES" dirty="0"/>
              <a:t>, </a:t>
            </a:r>
            <a:r>
              <a:rPr lang="es-ES" dirty="0" err="1"/>
              <a:t>Label</a:t>
            </a:r>
            <a:r>
              <a:rPr lang="es-ES" dirty="0"/>
              <a:t>)</a:t>
            </a:r>
          </a:p>
          <a:p>
            <a:r>
              <a:rPr lang="es-ES" dirty="0"/>
              <a:t>Nuevas variables</a:t>
            </a:r>
          </a:p>
          <a:p>
            <a:r>
              <a:rPr lang="es-ES" dirty="0"/>
              <a:t>Escalado de variables</a:t>
            </a:r>
          </a:p>
          <a:p>
            <a:r>
              <a:rPr lang="es-ES" b="1" dirty="0"/>
              <a:t>4. Selección de modelo y validación</a:t>
            </a:r>
          </a:p>
          <a:p>
            <a:r>
              <a:rPr lang="es-ES" dirty="0"/>
              <a:t>Elección de métrica (según el problema)</a:t>
            </a:r>
          </a:p>
          <a:p>
            <a:r>
              <a:rPr lang="es-ES" dirty="0"/>
              <a:t>Comparación de modelos candidatos</a:t>
            </a:r>
          </a:p>
          <a:p>
            <a:r>
              <a:rPr lang="es-ES" dirty="0" err="1"/>
              <a:t>Tuning</a:t>
            </a:r>
            <a:r>
              <a:rPr lang="es-ES" dirty="0"/>
              <a:t> de </a:t>
            </a:r>
            <a:r>
              <a:rPr lang="es-ES" dirty="0" err="1"/>
              <a:t>hiperparámetros</a:t>
            </a:r>
            <a:r>
              <a:rPr lang="es-ES" dirty="0"/>
              <a:t> (</a:t>
            </a:r>
            <a:r>
              <a:rPr lang="es-ES" dirty="0" err="1"/>
              <a:t>GridSearch</a:t>
            </a:r>
            <a:r>
              <a:rPr lang="es-ES" dirty="0"/>
              <a:t>, etc.)</a:t>
            </a:r>
          </a:p>
          <a:p>
            <a:r>
              <a:rPr lang="es-ES" dirty="0"/>
              <a:t>Validación cruzada</a:t>
            </a:r>
          </a:p>
          <a:p>
            <a:r>
              <a:rPr lang="es-ES" b="1" dirty="0"/>
              <a:t>5. Resultados y conclusiones</a:t>
            </a:r>
          </a:p>
          <a:p>
            <a:r>
              <a:rPr lang="es-ES" dirty="0"/>
              <a:t>Evaluación final en test</a:t>
            </a:r>
          </a:p>
          <a:p>
            <a:r>
              <a:rPr lang="es-ES" dirty="0"/>
              <a:t>Principales </a:t>
            </a:r>
            <a:r>
              <a:rPr lang="es-ES" dirty="0" err="1"/>
              <a:t>insights</a:t>
            </a:r>
            <a:endParaRPr lang="es-ES" dirty="0"/>
          </a:p>
          <a:p>
            <a:r>
              <a:rPr lang="es-ES" dirty="0"/>
              <a:t>Limitaciones y posibles mejoras</a:t>
            </a:r>
          </a:p>
          <a:p>
            <a:r>
              <a:rPr lang="es-ES" dirty="0"/>
              <a:t>Preparación para producción (si aplica)</a:t>
            </a:r>
          </a:p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CB7A28-0262-49C4-931A-7E288356E15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0375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62CC6A-28E2-6933-5454-E868B4FDD6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B6950844-B444-89F3-EE2B-ED174C40EF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F1B612DD-2430-BEF0-FB1F-A2173C3F2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F7434CA-5670-258A-DF55-6631B2BF675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CB7A28-0262-49C4-931A-7E288356E15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7304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C8238-A42D-70FD-2E4D-28D3FAF210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57B89BF-FEF7-5777-658A-E6DB2AF7EC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0C2E65B3-18FE-C11F-1FDF-90C7CF9B89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="1" dirty="0"/>
              <a:t>2. Exploración y diagnóstico de calidad de datos</a:t>
            </a:r>
          </a:p>
          <a:p>
            <a:r>
              <a:rPr lang="es-ES" dirty="0"/>
              <a:t>Análisis univariante y bivariante</a:t>
            </a:r>
          </a:p>
          <a:p>
            <a:r>
              <a:rPr lang="es-ES" dirty="0"/>
              <a:t>Duplicados</a:t>
            </a:r>
          </a:p>
          <a:p>
            <a:r>
              <a:rPr lang="es-ES" dirty="0" err="1"/>
              <a:t>Missings</a:t>
            </a:r>
            <a:endParaRPr lang="es-ES" dirty="0"/>
          </a:p>
          <a:p>
            <a:r>
              <a:rPr lang="es-ES" dirty="0" err="1"/>
              <a:t>Outliers</a:t>
            </a:r>
            <a:endParaRPr lang="es-ES" dirty="0"/>
          </a:p>
          <a:p>
            <a:r>
              <a:rPr lang="es-ES" dirty="0"/>
              <a:t>Anomalías y errores</a:t>
            </a:r>
          </a:p>
          <a:p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EB2CCCB-B802-F7CE-B647-6CC11ECE8E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CB7A28-0262-49C4-931A-7E288356E15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60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90F1F7-C92F-06AC-56D3-2AFDA20FC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8B8FE972-9804-5F6F-61DA-0C9495D250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7081D930-954C-DEB4-FACA-AA6C04EBBF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="1" dirty="0"/>
              <a:t>3. Ingeniería de variables</a:t>
            </a:r>
          </a:p>
          <a:p>
            <a:r>
              <a:rPr lang="es-ES" dirty="0"/>
              <a:t>Eliminación de variables irrelevantes</a:t>
            </a:r>
          </a:p>
          <a:p>
            <a:r>
              <a:rPr lang="es-ES" dirty="0"/>
              <a:t>Transformaciones (log, </a:t>
            </a:r>
            <a:r>
              <a:rPr lang="es-ES" dirty="0" err="1"/>
              <a:t>binning</a:t>
            </a:r>
            <a:r>
              <a:rPr lang="es-ES" dirty="0"/>
              <a:t>...)</a:t>
            </a:r>
          </a:p>
          <a:p>
            <a:r>
              <a:rPr lang="es-ES" dirty="0"/>
              <a:t>Codificación (</a:t>
            </a:r>
            <a:r>
              <a:rPr lang="es-ES" dirty="0" err="1"/>
              <a:t>OneHot</a:t>
            </a:r>
            <a:r>
              <a:rPr lang="es-ES" dirty="0"/>
              <a:t>, </a:t>
            </a:r>
            <a:r>
              <a:rPr lang="es-ES" dirty="0" err="1"/>
              <a:t>Label</a:t>
            </a:r>
            <a:r>
              <a:rPr lang="es-ES" dirty="0"/>
              <a:t>)</a:t>
            </a:r>
          </a:p>
          <a:p>
            <a:r>
              <a:rPr lang="es-ES" dirty="0"/>
              <a:t>Nuevas variables</a:t>
            </a:r>
          </a:p>
          <a:p>
            <a:r>
              <a:rPr lang="es-ES" dirty="0"/>
              <a:t>Escalado de variables</a:t>
            </a:r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96E94FD-3882-E58E-A981-CEDBD1AA27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CB7A28-0262-49C4-931A-7E288356E15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6151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3E2932-D5CA-E00A-AEB9-F8B725DF82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D8D74264-2EF4-01E9-48CB-4178788633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A5C5166B-A793-446E-686D-22DBF31E00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="1" dirty="0"/>
              <a:t>4. Selección de modelo y validación</a:t>
            </a:r>
          </a:p>
          <a:p>
            <a:r>
              <a:rPr lang="es-ES" dirty="0"/>
              <a:t>Elección de métrica (según el problema)</a:t>
            </a:r>
          </a:p>
          <a:p>
            <a:r>
              <a:rPr lang="es-ES" dirty="0"/>
              <a:t>Comparación de modelos candidatos</a:t>
            </a:r>
          </a:p>
          <a:p>
            <a:r>
              <a:rPr lang="es-ES" dirty="0" err="1"/>
              <a:t>Tuning</a:t>
            </a:r>
            <a:r>
              <a:rPr lang="es-ES" dirty="0"/>
              <a:t> de </a:t>
            </a:r>
            <a:r>
              <a:rPr lang="es-ES" dirty="0" err="1"/>
              <a:t>hiperparámetros</a:t>
            </a:r>
            <a:r>
              <a:rPr lang="es-ES" dirty="0"/>
              <a:t> (</a:t>
            </a:r>
            <a:r>
              <a:rPr lang="es-ES" dirty="0" err="1"/>
              <a:t>GridSearch</a:t>
            </a:r>
            <a:r>
              <a:rPr lang="es-ES" dirty="0"/>
              <a:t>, etc.)</a:t>
            </a:r>
          </a:p>
          <a:p>
            <a:r>
              <a:rPr lang="es-ES" dirty="0"/>
              <a:t>Validación cruzada</a:t>
            </a:r>
          </a:p>
          <a:p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A15E6E6-40FC-7AA7-4AD1-61CCB2B64E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CB7A28-0262-49C4-931A-7E288356E15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1837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00F088-939A-063A-AB50-8A02ECA381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FAC6DB1C-E76C-71E4-99B7-7BF1E8A03B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E6E28026-06B2-BC40-0C6D-D3E51855DB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b="1" dirty="0"/>
              <a:t>5. Resultados y conclusiones</a:t>
            </a:r>
          </a:p>
          <a:p>
            <a:r>
              <a:rPr lang="es-ES" dirty="0"/>
              <a:t>Evaluación final en test</a:t>
            </a:r>
          </a:p>
          <a:p>
            <a:r>
              <a:rPr lang="es-ES" dirty="0"/>
              <a:t>Principales </a:t>
            </a:r>
            <a:r>
              <a:rPr lang="es-ES" dirty="0" err="1"/>
              <a:t>insights</a:t>
            </a:r>
            <a:endParaRPr lang="es-ES" dirty="0"/>
          </a:p>
          <a:p>
            <a:r>
              <a:rPr lang="es-ES" dirty="0"/>
              <a:t>Limitaciones y posibles mejoras</a:t>
            </a:r>
          </a:p>
          <a:p>
            <a:r>
              <a:rPr lang="es-ES" dirty="0"/>
              <a:t>Preparación para producción (si aplica)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73EAF71-9F46-00D3-3B4C-4B38C24384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0CB7A28-0262-49C4-931A-7E288356E15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196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10774C-1733-9C7B-AE5D-9D8F38BC31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3701" y="1041400"/>
            <a:ext cx="7444597" cy="2387600"/>
          </a:xfrm>
        </p:spPr>
        <p:txBody>
          <a:bodyPr anchor="b"/>
          <a:lstStyle>
            <a:lvl1pPr algn="ctr">
              <a:defRPr sz="6000">
                <a:solidFill>
                  <a:srgbClr val="FF0000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C40C4EE-8368-7B95-B194-B6A2ECE6FA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5E87295-8489-1BF5-79C4-E7D808BF2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49AF-54DA-499D-89E2-9852D5DFF6AD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4EB4520-B462-9ABA-F7A5-7ABB4A036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5851148-B411-F9C4-538D-09A27969B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34CE-A58F-451E-B891-CE0E067FB57A}" type="slidenum">
              <a:rPr lang="en-US" smtClean="0"/>
              <a:t>‹Nº›</a:t>
            </a:fld>
            <a:endParaRPr lang="en-US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BA12E3FD-AAD7-EE78-E565-5D9F6F731A01}"/>
              </a:ext>
            </a:extLst>
          </p:cNvPr>
          <p:cNvCxnSpPr>
            <a:cxnSpLocks/>
          </p:cNvCxnSpPr>
          <p:nvPr userDrawn="1"/>
        </p:nvCxnSpPr>
        <p:spPr>
          <a:xfrm>
            <a:off x="3723736" y="3510951"/>
            <a:ext cx="4744528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1961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ABA241-EEEB-923F-1675-4382B60ED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9693A46-2A62-A8E6-6A2E-137F83AB33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BA4AEFC-A192-26C1-D694-86841E4D3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49AF-54DA-499D-89E2-9852D5DFF6AD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025926E-0F98-85D4-AC23-99EC9DC4D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8C58CF1-25F3-60E8-D37A-02CCDB0D0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34CE-A58F-451E-B891-CE0E067FB5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314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026433B-0345-D711-2489-6D79184858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C6F3170-33AF-37D2-6251-9BAC0D9440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00E493-4116-03BA-540D-F881D8846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49AF-54DA-499D-89E2-9852D5DFF6AD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E047654-3C31-800B-2A05-F6E9FA267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A17010C-71E3-52C1-038D-082EE1FA9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34CE-A58F-451E-B891-CE0E067FB5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875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15946B-904E-9F9C-B4A0-968203C72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DB79222-A3BC-1E5D-157B-6B948FD6F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06DDCD4-7655-6B09-7426-9F390512C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49AF-54DA-499D-89E2-9852D5DFF6AD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0CD55EF-01ED-6889-4059-B1B951742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A1649ED-B39F-087F-4EA3-B414D4008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34CE-A58F-451E-B891-CE0E067FB5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201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FB1983-D8C9-7478-BFF5-B3CAA3EC5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2DA838D-F175-A44F-8706-F8A33FCBFE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27090C-EF92-D7DA-B946-1597F8AE1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49AF-54DA-499D-89E2-9852D5DFF6AD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32BD41-CBA5-A435-11A3-4BB7ABCAF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38F7B1-3792-DC4C-165E-FE41BD626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34CE-A58F-451E-B891-CE0E067FB5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067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BEFEE1-2768-1A03-7371-4D58D0875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A70170F-1130-1EB8-AA3D-90D921109F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BAFE9C6-97E8-18AF-768D-E3DC5D8CE9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6205F56-D440-F587-D2F8-FFE028B02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49AF-54DA-499D-89E2-9852D5DFF6AD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B212DFE-158B-FDE9-7CAF-771B6C787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E2208F5-DDFB-5546-03B9-0BB30B2BA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34CE-A58F-451E-B891-CE0E067FB5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963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EF064C-E96E-A9A0-4143-2C74CE836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5834" y="365125"/>
            <a:ext cx="9319554" cy="1325563"/>
          </a:xfrm>
        </p:spPr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0FCEB66-F8FF-9785-B14C-14112C3E3A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E21D43E-8F26-3E27-CD4A-24BF4BB2D9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FEA5062-6D07-61F4-015B-BEE9071120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604772E-9511-21D1-90B5-D348FB26FA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F60EAC4-4E14-64BE-4202-FB8E23165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49AF-54DA-499D-89E2-9852D5DFF6AD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A40CDB5-94C5-2473-C0D7-7340F87E3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E4F0382-1EEF-064D-384B-89E9AD290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34CE-A58F-451E-B891-CE0E067FB5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091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BF7DF2-11C0-C773-EDE7-FA48EF245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F705462-09B8-A9D6-5577-117591080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49AF-54DA-499D-89E2-9852D5DFF6AD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C538E47-A6B1-E3AA-DB31-E15684D64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F8C799B-FC9B-126A-A874-C01446E1F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34CE-A58F-451E-B891-CE0E067FB5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844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6CEA091-E603-D72F-75A5-2038EA1D5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49AF-54DA-499D-89E2-9852D5DFF6AD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416252C-C7F6-7233-3895-0D8519BF4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BA8FA66-CB18-BCC6-2AE1-33009B4E4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34CE-A58F-451E-B891-CE0E067FB5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294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B5A5C8-810E-F4C1-68E7-482518801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8288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136B2FE-AE68-3D6B-1716-797DF4445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0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7F6ACA0-ED35-F2AC-2895-C435008F0A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579962"/>
            <a:ext cx="3932237" cy="22890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850A847-555C-EE9E-B543-1E2CEA554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49AF-54DA-499D-89E2-9852D5DFF6AD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743EDED-2843-918B-5781-24C2CFF34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9DC2D08-7E9B-8D42-D932-E50161A8E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34CE-A58F-451E-B891-CE0E067FB57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078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1D7E259-6021-D901-234C-110D84A971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0F219E3-C79D-2091-7D8B-315090692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3D49AF-54DA-499D-89E2-9852D5DFF6AD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4FC225F-8746-25D3-ADC0-7720AAFB1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F676C12-6B29-C0FC-6819-27B4F251B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B134CE-A58F-451E-B891-CE0E067FB57A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3C44B352-583F-F2E6-05D0-EE4A3698B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18288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9" name="Marcador de texto 3">
            <a:extLst>
              <a:ext uri="{FF2B5EF4-FFF2-40B4-BE49-F238E27FC236}">
                <a16:creationId xmlns:a16="http://schemas.microsoft.com/office/drawing/2014/main" id="{1783D37E-B4BA-0039-DA4A-EFFCC96F9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579962"/>
            <a:ext cx="3932237" cy="22890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2828343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sv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7B0413A-5B6A-C031-C380-60E81F615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365125"/>
            <a:ext cx="915009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/>
              <a:t>Haga clic para modificar el estilo de título del patrón</a:t>
            </a:r>
            <a:endParaRPr lang="en-U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0E33DF8-6905-BB78-54E1-E2492C310E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F4D55DE-D5CB-93DE-1C81-DC1F7315C2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3D49AF-54DA-499D-89E2-9852D5DFF6AD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62F57E3-7B15-2EEF-35C0-53379C0F8C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8D3646D-DF54-AD5D-1C06-3D9C0CE9EF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B134CE-A58F-451E-B891-CE0E067FB57A}" type="slidenum">
              <a:rPr lang="en-US" smtClean="0"/>
              <a:t>‹Nº›</a:t>
            </a:fld>
            <a:endParaRPr lang="en-US"/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F9D1D181-2AF8-C10C-653B-D5A66A1DCCAF}"/>
              </a:ext>
            </a:extLst>
          </p:cNvPr>
          <p:cNvGrpSpPr/>
          <p:nvPr userDrawn="1"/>
        </p:nvGrpSpPr>
        <p:grpSpPr>
          <a:xfrm>
            <a:off x="33528" y="-265176"/>
            <a:ext cx="2170176" cy="2170176"/>
            <a:chOff x="5638800" y="2971800"/>
            <a:chExt cx="2170176" cy="2170176"/>
          </a:xfrm>
        </p:grpSpPr>
        <p:pic>
          <p:nvPicPr>
            <p:cNvPr id="8" name="Picture 2" descr="The Bridge | Startup Valencia">
              <a:extLst>
                <a:ext uri="{FF2B5EF4-FFF2-40B4-BE49-F238E27FC236}">
                  <a16:creationId xmlns:a16="http://schemas.microsoft.com/office/drawing/2014/main" id="{FA597809-63D9-3A13-EE49-A5D1372E7A7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80" t="37712" r="10384" b="38288"/>
            <a:stretch>
              <a:fillRect/>
            </a:stretch>
          </p:blipFill>
          <p:spPr bwMode="auto">
            <a:xfrm rot="2700765">
              <a:off x="6358258" y="4043636"/>
              <a:ext cx="970932" cy="2974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Gráfico 8" descr="Etiqueta contorno">
              <a:extLst>
                <a:ext uri="{FF2B5EF4-FFF2-40B4-BE49-F238E27FC236}">
                  <a16:creationId xmlns:a16="http://schemas.microsoft.com/office/drawing/2014/main" id="{075950C7-58C7-ED60-EFB1-B2AF46EDFC8A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5638800" y="2971800"/>
              <a:ext cx="2170176" cy="21701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9810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2.xml"/><Relationship Id="rId5" Type="http://schemas.openxmlformats.org/officeDocument/2006/relationships/chart" Target="../charts/char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3.xml"/><Relationship Id="rId5" Type="http://schemas.openxmlformats.org/officeDocument/2006/relationships/chart" Target="../charts/char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4.xml"/><Relationship Id="rId6" Type="http://schemas.openxmlformats.org/officeDocument/2006/relationships/image" Target="../media/image5.png"/><Relationship Id="rId5" Type="http://schemas.openxmlformats.org/officeDocument/2006/relationships/chart" Target="../charts/chart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5.xml"/><Relationship Id="rId5" Type="http://schemas.openxmlformats.org/officeDocument/2006/relationships/chart" Target="../charts/chart4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6.xml"/><Relationship Id="rId4" Type="http://schemas.openxmlformats.org/officeDocument/2006/relationships/chart" Target="../charts/char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7" Type="http://schemas.openxmlformats.org/officeDocument/2006/relationships/image" Target="../media/image9.png"/><Relationship Id="rId2" Type="http://schemas.microsoft.com/office/2007/relationships/media" Target="../media/media1.mp4"/><Relationship Id="rId1" Type="http://schemas.openxmlformats.org/officeDocument/2006/relationships/tags" Target="../tags/tag7.xml"/><Relationship Id="rId6" Type="http://schemas.openxmlformats.org/officeDocument/2006/relationships/chart" Target="../charts/chart6.xml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>
            <a:extLst>
              <a:ext uri="{FF2B5EF4-FFF2-40B4-BE49-F238E27FC236}">
                <a16:creationId xmlns:a16="http://schemas.microsoft.com/office/drawing/2014/main" id="{C5B83CE0-6A5C-91FE-3FA5-F31F0629A4FB}"/>
              </a:ext>
            </a:extLst>
          </p:cNvPr>
          <p:cNvGrpSpPr/>
          <p:nvPr/>
        </p:nvGrpSpPr>
        <p:grpSpPr>
          <a:xfrm>
            <a:off x="33528" y="-265176"/>
            <a:ext cx="2170176" cy="2170176"/>
            <a:chOff x="5638800" y="2971800"/>
            <a:chExt cx="2170176" cy="2170176"/>
          </a:xfrm>
        </p:grpSpPr>
        <p:pic>
          <p:nvPicPr>
            <p:cNvPr id="1026" name="Picture 2" descr="The Bridge | Startup Valencia">
              <a:extLst>
                <a:ext uri="{FF2B5EF4-FFF2-40B4-BE49-F238E27FC236}">
                  <a16:creationId xmlns:a16="http://schemas.microsoft.com/office/drawing/2014/main" id="{D054F82A-A989-F670-44B1-986365775F9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280" t="37712" r="10384" b="38288"/>
            <a:stretch>
              <a:fillRect/>
            </a:stretch>
          </p:blipFill>
          <p:spPr bwMode="auto">
            <a:xfrm rot="2700765">
              <a:off x="6358258" y="4043636"/>
              <a:ext cx="970932" cy="2974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Gráfico 6" descr="Etiqueta contorno">
              <a:extLst>
                <a:ext uri="{FF2B5EF4-FFF2-40B4-BE49-F238E27FC236}">
                  <a16:creationId xmlns:a16="http://schemas.microsoft.com/office/drawing/2014/main" id="{8ECE320C-7114-51D5-6FCA-92039842D3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638800" y="2971800"/>
              <a:ext cx="2170176" cy="2170176"/>
            </a:xfrm>
            <a:prstGeom prst="rect">
              <a:avLst/>
            </a:prstGeom>
          </p:spPr>
        </p:pic>
      </p:grpSp>
      <p:sp>
        <p:nvSpPr>
          <p:cNvPr id="19" name="CuadroTexto 18">
            <a:extLst>
              <a:ext uri="{FF2B5EF4-FFF2-40B4-BE49-F238E27FC236}">
                <a16:creationId xmlns:a16="http://schemas.microsoft.com/office/drawing/2014/main" id="{0A0202F2-3550-2748-033D-7077CAB78E8E}"/>
              </a:ext>
            </a:extLst>
          </p:cNvPr>
          <p:cNvSpPr txBox="1"/>
          <p:nvPr/>
        </p:nvSpPr>
        <p:spPr>
          <a:xfrm>
            <a:off x="3048762" y="4336676"/>
            <a:ext cx="6094476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800" b="1" dirty="0">
                <a:solidFill>
                  <a:srgbClr val="FF0000"/>
                </a:solidFill>
              </a:rPr>
              <a:t>‘¿Es todo lo que parece’</a:t>
            </a:r>
          </a:p>
          <a:p>
            <a:pPr algn="ctr"/>
            <a:r>
              <a:rPr lang="es-ES" sz="2800" b="1" dirty="0">
                <a:solidFill>
                  <a:srgbClr val="FF0000"/>
                </a:solidFill>
                <a:effectLst/>
                <a:latin typeface="+mj-lt"/>
              </a:rPr>
              <a:t>Project Break II – Machine </a:t>
            </a:r>
            <a:r>
              <a:rPr lang="es-ES" sz="2800" b="1" dirty="0" err="1">
                <a:solidFill>
                  <a:srgbClr val="FF0000"/>
                </a:solidFill>
                <a:effectLst/>
                <a:latin typeface="+mj-lt"/>
              </a:rPr>
              <a:t>Learning</a:t>
            </a:r>
            <a:endParaRPr lang="es-ES" sz="2800" b="1" dirty="0">
              <a:solidFill>
                <a:srgbClr val="FF0000"/>
              </a:solidFill>
              <a:effectLst/>
              <a:latin typeface="+mj-lt"/>
            </a:endParaRPr>
          </a:p>
          <a:p>
            <a:pPr algn="ctr"/>
            <a:endParaRPr lang="es-ES" sz="2800" b="0" dirty="0">
              <a:solidFill>
                <a:srgbClr val="FF0000"/>
              </a:solidFill>
              <a:effectLst/>
              <a:latin typeface="+mj-lt"/>
            </a:endParaRP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7658C77C-9096-C8BB-FC98-FD9FEEAB3A75}"/>
              </a:ext>
            </a:extLst>
          </p:cNvPr>
          <p:cNvCxnSpPr/>
          <p:nvPr/>
        </p:nvCxnSpPr>
        <p:spPr>
          <a:xfrm>
            <a:off x="3971365" y="3639671"/>
            <a:ext cx="4401670" cy="0"/>
          </a:xfrm>
          <a:prstGeom prst="line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8DD54720-734D-02F9-6879-2BAD5C5ABE78}"/>
              </a:ext>
            </a:extLst>
          </p:cNvPr>
          <p:cNvCxnSpPr/>
          <p:nvPr/>
        </p:nvCxnSpPr>
        <p:spPr>
          <a:xfrm>
            <a:off x="3971365" y="3751726"/>
            <a:ext cx="4401670" cy="0"/>
          </a:xfrm>
          <a:prstGeom prst="lin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2" name="Imagen 1" descr="Imagen que contiene hombre, viejo&#10;&#10;El contenido generado por IA puede ser incorrecto.">
            <a:extLst>
              <a:ext uri="{FF2B5EF4-FFF2-40B4-BE49-F238E27FC236}">
                <a16:creationId xmlns:a16="http://schemas.microsoft.com/office/drawing/2014/main" id="{2745531C-416C-3229-BCA4-C184ACFF6FF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4167" y="2019299"/>
            <a:ext cx="3476066" cy="231737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55379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907"/>
    </mc:Choice>
    <mc:Fallback xmlns="">
      <p:transition spd="slow" advTm="22907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26C138-2E82-6609-74E5-7D9DD4C8E9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>
                <a:solidFill>
                  <a:srgbClr val="FF0000"/>
                </a:solidFill>
              </a:rPr>
              <a:t>Objetivo del EDA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647877B-F536-EA10-D017-351F27D616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79944"/>
            <a:ext cx="9144000" cy="1655762"/>
          </a:xfrm>
        </p:spPr>
        <p:txBody>
          <a:bodyPr>
            <a:normAutofit fontScale="55000" lnSpcReduction="20000"/>
          </a:bodyPr>
          <a:lstStyle/>
          <a:p>
            <a:r>
              <a:rPr lang="es-ES" dirty="0"/>
              <a:t>1. </a:t>
            </a:r>
            <a:r>
              <a:rPr lang="es-ES" dirty="0">
                <a:solidFill>
                  <a:srgbClr val="C00000"/>
                </a:solidFill>
              </a:rPr>
              <a:t> </a:t>
            </a:r>
            <a:r>
              <a:rPr lang="es-ES" b="1" dirty="0">
                <a:solidFill>
                  <a:srgbClr val="C00000"/>
                </a:solidFill>
              </a:rPr>
              <a:t>Predicción de precios de adjudicación</a:t>
            </a:r>
            <a:r>
              <a:rPr lang="es-ES" dirty="0"/>
              <a:t> en base a parámetros como tipo de contrato, importe base, entidad adjudicadora, entre otros.</a:t>
            </a:r>
          </a:p>
          <a:p>
            <a:br>
              <a:rPr lang="es-ES" dirty="0"/>
            </a:br>
            <a:r>
              <a:rPr lang="es-ES" dirty="0"/>
              <a:t>Adicionalmente, ante los recientes informes publicados por la UCO, negocio se plantea la necesidad de herramientas analíticas que permitan detectar posibles anomalías en los precios adjudicados, fijando un segundo objetivo:</a:t>
            </a:r>
          </a:p>
          <a:p>
            <a:br>
              <a:rPr lang="es-ES" dirty="0"/>
            </a:br>
            <a:r>
              <a:rPr lang="es-ES" dirty="0"/>
              <a:t>2. </a:t>
            </a:r>
            <a:r>
              <a:rPr lang="es-ES" b="1" dirty="0">
                <a:solidFill>
                  <a:srgbClr val="C00000"/>
                </a:solidFill>
              </a:rPr>
              <a:t>Cotejar nuestro modelo con estas adjudicaciones sospechosas</a:t>
            </a:r>
            <a:r>
              <a:rPr lang="es-ES" dirty="0"/>
              <a:t> para identificar posibles desviaciones que pudieran sugerir trato de favor o sobrecostes injustificados, con algunas de las adjudicaciones publicadas en el informe 96/2025 de 5 de junio de 2025 emitido por la Unidad Central Operativa.</a:t>
            </a:r>
          </a:p>
        </p:txBody>
      </p:sp>
      <p:pic>
        <p:nvPicPr>
          <p:cNvPr id="6" name="Imagen 5" descr="Imagen que contiene hombre, viejo&#10;&#10;El contenido generado por IA puede ser incorrecto.">
            <a:extLst>
              <a:ext uri="{FF2B5EF4-FFF2-40B4-BE49-F238E27FC236}">
                <a16:creationId xmlns:a16="http://schemas.microsoft.com/office/drawing/2014/main" id="{DF66B488-6533-24D2-F377-22C00A17F31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4167" y="2019299"/>
            <a:ext cx="3476066" cy="2317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690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2052">
        <p:fade/>
      </p:transition>
    </mc:Choice>
    <mc:Fallback xmlns="">
      <p:transition spd="med" advTm="22052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4360EC-AE42-E1BD-6B7C-A5044A1696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n 17" descr="Imagen que contiene hombre, viejo&#10;&#10;El contenido generado por IA puede ser incorrecto.">
            <a:extLst>
              <a:ext uri="{FF2B5EF4-FFF2-40B4-BE49-F238E27FC236}">
                <a16:creationId xmlns:a16="http://schemas.microsoft.com/office/drawing/2014/main" id="{171F8E55-9682-AB81-E8FA-E0FCDFAFAE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9406" y="2671361"/>
            <a:ext cx="3476066" cy="2317377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EB80D8B6-4ECD-CAFA-D555-3B2CE0A03220}"/>
              </a:ext>
            </a:extLst>
          </p:cNvPr>
          <p:cNvGrpSpPr/>
          <p:nvPr/>
        </p:nvGrpSpPr>
        <p:grpSpPr>
          <a:xfrm>
            <a:off x="1497012" y="-84626"/>
            <a:ext cx="9197975" cy="7111207"/>
            <a:chOff x="1497012" y="-84626"/>
            <a:chExt cx="9197975" cy="7111207"/>
          </a:xfrm>
        </p:grpSpPr>
        <p:grpSp>
          <p:nvGrpSpPr>
            <p:cNvPr id="2" name="Grupo 1">
              <a:extLst>
                <a:ext uri="{FF2B5EF4-FFF2-40B4-BE49-F238E27FC236}">
                  <a16:creationId xmlns:a16="http://schemas.microsoft.com/office/drawing/2014/main" id="{A18A7D4C-E026-F77D-7B44-A929864507F6}"/>
                </a:ext>
              </a:extLst>
            </p:cNvPr>
            <p:cNvGrpSpPr/>
            <p:nvPr/>
          </p:nvGrpSpPr>
          <p:grpSpPr>
            <a:xfrm>
              <a:off x="1497012" y="459617"/>
              <a:ext cx="9197975" cy="5730977"/>
              <a:chOff x="1497012" y="459617"/>
              <a:chExt cx="9197975" cy="5730977"/>
            </a:xfrm>
          </p:grpSpPr>
          <p:graphicFrame>
            <p:nvGraphicFramePr>
              <p:cNvPr id="61" name="Gráfico 60">
                <a:extLst>
                  <a:ext uri="{FF2B5EF4-FFF2-40B4-BE49-F238E27FC236}">
                    <a16:creationId xmlns:a16="http://schemas.microsoft.com/office/drawing/2014/main" id="{550446A8-1198-AE87-6E35-B9BA594D3B6C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02199331"/>
                  </p:ext>
                </p:extLst>
              </p:nvPr>
            </p:nvGraphicFramePr>
            <p:xfrm>
              <a:off x="1497012" y="459617"/>
              <a:ext cx="9197975" cy="5730977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5"/>
              </a:graphicData>
            </a:graphic>
          </p:graphicFrame>
          <p:grpSp>
            <p:nvGrpSpPr>
              <p:cNvPr id="75" name="Grupo 74">
                <a:extLst>
                  <a:ext uri="{FF2B5EF4-FFF2-40B4-BE49-F238E27FC236}">
                    <a16:creationId xmlns:a16="http://schemas.microsoft.com/office/drawing/2014/main" id="{82EECAAB-3535-395F-A9E8-7871C6F94E67}"/>
                  </a:ext>
                </a:extLst>
              </p:cNvPr>
              <p:cNvGrpSpPr/>
              <p:nvPr/>
            </p:nvGrpSpPr>
            <p:grpSpPr>
              <a:xfrm>
                <a:off x="4266765" y="1812326"/>
                <a:ext cx="3685916" cy="3699913"/>
                <a:chOff x="4266765" y="1812326"/>
                <a:chExt cx="3685916" cy="3699913"/>
              </a:xfrm>
            </p:grpSpPr>
            <p:sp>
              <p:nvSpPr>
                <p:cNvPr id="63" name="CuadroTexto 62">
                  <a:extLst>
                    <a:ext uri="{FF2B5EF4-FFF2-40B4-BE49-F238E27FC236}">
                      <a16:creationId xmlns:a16="http://schemas.microsoft.com/office/drawing/2014/main" id="{606C8758-619C-5054-7672-7414C50E6C1D}"/>
                    </a:ext>
                  </a:extLst>
                </p:cNvPr>
                <p:cNvSpPr txBox="1"/>
                <p:nvPr/>
              </p:nvSpPr>
              <p:spPr>
                <a:xfrm rot="12805497">
                  <a:off x="6289410" y="1812326"/>
                  <a:ext cx="1619250" cy="6463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s-ES" sz="1200" b="1" dirty="0">
                      <a:latin typeface="Montserrat" panose="00000500000000000000" pitchFamily="2" charset="0"/>
                    </a:rPr>
                    <a:t>Entendimiento del problema y los datos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65" name="CuadroTexto 62">
                  <a:extLst>
                    <a:ext uri="{FF2B5EF4-FFF2-40B4-BE49-F238E27FC236}">
                      <a16:creationId xmlns:a16="http://schemas.microsoft.com/office/drawing/2014/main" id="{903D7ED2-03C5-766A-A7E4-81F0E880DC9A}"/>
                    </a:ext>
                  </a:extLst>
                </p:cNvPr>
                <p:cNvSpPr txBox="1"/>
                <p:nvPr/>
              </p:nvSpPr>
              <p:spPr>
                <a:xfrm>
                  <a:off x="5271642" y="5050574"/>
                  <a:ext cx="1619250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Ingeniería de variables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67" name="CuadroTexto 62">
                  <a:extLst>
                    <a:ext uri="{FF2B5EF4-FFF2-40B4-BE49-F238E27FC236}">
                      <a16:creationId xmlns:a16="http://schemas.microsoft.com/office/drawing/2014/main" id="{903D7ED2-03C5-766A-A7E4-81F0E880DC9A}"/>
                    </a:ext>
                  </a:extLst>
                </p:cNvPr>
                <p:cNvSpPr txBox="1"/>
                <p:nvPr/>
              </p:nvSpPr>
              <p:spPr>
                <a:xfrm rot="8430573">
                  <a:off x="4277903" y="1944785"/>
                  <a:ext cx="1619250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Resultados y conclusiones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73" name="CuadroTexto 62">
                  <a:extLst>
                    <a:ext uri="{FF2B5EF4-FFF2-40B4-BE49-F238E27FC236}">
                      <a16:creationId xmlns:a16="http://schemas.microsoft.com/office/drawing/2014/main" id="{DC3EF459-2403-BE62-7CB2-74FBB05B71C0}"/>
                    </a:ext>
                  </a:extLst>
                </p:cNvPr>
                <p:cNvSpPr txBox="1"/>
                <p:nvPr/>
              </p:nvSpPr>
              <p:spPr>
                <a:xfrm rot="4293523">
                  <a:off x="3687973" y="3781809"/>
                  <a:ext cx="1619250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Selección de modelo y validación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74" name="CuadroTexto 62">
                  <a:extLst>
                    <a:ext uri="{FF2B5EF4-FFF2-40B4-BE49-F238E27FC236}">
                      <a16:creationId xmlns:a16="http://schemas.microsoft.com/office/drawing/2014/main" id="{987331E9-FF77-3AAB-8D0D-7C2B09E6BEFB}"/>
                    </a:ext>
                  </a:extLst>
                </p:cNvPr>
                <p:cNvSpPr txBox="1"/>
                <p:nvPr/>
              </p:nvSpPr>
              <p:spPr>
                <a:xfrm rot="17550784">
                  <a:off x="6819891" y="3752804"/>
                  <a:ext cx="1619250" cy="6463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Exploración y diagnóstico de calidad de datos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</p:grpSp>
        </p:grpSp>
        <p:grpSp>
          <p:nvGrpSpPr>
            <p:cNvPr id="81" name="Grupo 80">
              <a:extLst>
                <a:ext uri="{FF2B5EF4-FFF2-40B4-BE49-F238E27FC236}">
                  <a16:creationId xmlns:a16="http://schemas.microsoft.com/office/drawing/2014/main" id="{234C1522-C624-F23C-34ED-6A16C2DE18E8}"/>
                </a:ext>
              </a:extLst>
            </p:cNvPr>
            <p:cNvGrpSpPr/>
            <p:nvPr/>
          </p:nvGrpSpPr>
          <p:grpSpPr>
            <a:xfrm>
              <a:off x="6309901" y="-84626"/>
              <a:ext cx="3081916" cy="2459027"/>
              <a:chOff x="6309901" y="-84626"/>
              <a:chExt cx="3081916" cy="2459027"/>
            </a:xfrm>
          </p:grpSpPr>
          <p:sp>
            <p:nvSpPr>
              <p:cNvPr id="69" name="CuadroTexto 68">
                <a:extLst>
                  <a:ext uri="{FF2B5EF4-FFF2-40B4-BE49-F238E27FC236}">
                    <a16:creationId xmlns:a16="http://schemas.microsoft.com/office/drawing/2014/main" id="{354D6CE1-0B83-DBE7-3151-C8769CB19FE0}"/>
                  </a:ext>
                </a:extLst>
              </p:cNvPr>
              <p:cNvSpPr txBox="1"/>
              <p:nvPr/>
            </p:nvSpPr>
            <p:spPr>
              <a:xfrm rot="17332307">
                <a:off x="6399150" y="544509"/>
                <a:ext cx="1417006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Tipo de problema (clasificación / regresión)</a:t>
                </a:r>
              </a:p>
            </p:txBody>
          </p:sp>
          <p:sp>
            <p:nvSpPr>
              <p:cNvPr id="77" name="CuadroTexto 76">
                <a:extLst>
                  <a:ext uri="{FF2B5EF4-FFF2-40B4-BE49-F238E27FC236}">
                    <a16:creationId xmlns:a16="http://schemas.microsoft.com/office/drawing/2014/main" id="{2D87D285-38AD-FABC-56B3-76121B810243}"/>
                  </a:ext>
                </a:extLst>
              </p:cNvPr>
              <p:cNvSpPr txBox="1"/>
              <p:nvPr/>
            </p:nvSpPr>
            <p:spPr>
              <a:xfrm rot="18276280">
                <a:off x="7066494" y="956338"/>
                <a:ext cx="141700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Carga y descripción inicial de los datos</a:t>
                </a:r>
              </a:p>
            </p:txBody>
          </p:sp>
          <p:sp>
            <p:nvSpPr>
              <p:cNvPr id="78" name="CuadroTexto 77">
                <a:extLst>
                  <a:ext uri="{FF2B5EF4-FFF2-40B4-BE49-F238E27FC236}">
                    <a16:creationId xmlns:a16="http://schemas.microsoft.com/office/drawing/2014/main" id="{5D086A13-A1CF-7A26-238F-94CC0A3C50D7}"/>
                  </a:ext>
                </a:extLst>
              </p:cNvPr>
              <p:cNvSpPr txBox="1"/>
              <p:nvPr/>
            </p:nvSpPr>
            <p:spPr>
              <a:xfrm rot="19182771">
                <a:off x="7563097" y="1458410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Distribución del target</a:t>
                </a:r>
              </a:p>
            </p:txBody>
          </p:sp>
          <p:sp>
            <p:nvSpPr>
              <p:cNvPr id="79" name="CuadroTexto 78">
                <a:extLst>
                  <a:ext uri="{FF2B5EF4-FFF2-40B4-BE49-F238E27FC236}">
                    <a16:creationId xmlns:a16="http://schemas.microsoft.com/office/drawing/2014/main" id="{78C36068-EC7A-3491-C211-454B5540E47C}"/>
                  </a:ext>
                </a:extLst>
              </p:cNvPr>
              <p:cNvSpPr txBox="1"/>
              <p:nvPr/>
            </p:nvSpPr>
            <p:spPr>
              <a:xfrm rot="20231487">
                <a:off x="7974811" y="2128180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División </a:t>
                </a:r>
                <a:r>
                  <a:rPr lang="es-ES" sz="1000" dirty="0" err="1"/>
                  <a:t>train</a:t>
                </a:r>
                <a:r>
                  <a:rPr lang="es-ES" sz="1000" dirty="0"/>
                  <a:t>/test</a:t>
                </a:r>
              </a:p>
            </p:txBody>
          </p:sp>
          <p:sp>
            <p:nvSpPr>
              <p:cNvPr id="80" name="CuadroTexto 79">
                <a:extLst>
                  <a:ext uri="{FF2B5EF4-FFF2-40B4-BE49-F238E27FC236}">
                    <a16:creationId xmlns:a16="http://schemas.microsoft.com/office/drawing/2014/main" id="{3F87CBE1-2170-8BA5-0490-190EBA30FF10}"/>
                  </a:ext>
                </a:extLst>
              </p:cNvPr>
              <p:cNvSpPr txBox="1"/>
              <p:nvPr/>
            </p:nvSpPr>
            <p:spPr>
              <a:xfrm rot="16474213">
                <a:off x="5724509" y="500766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Objetivo del proyecto</a:t>
                </a:r>
              </a:p>
            </p:txBody>
          </p:sp>
        </p:grpSp>
        <p:grpSp>
          <p:nvGrpSpPr>
            <p:cNvPr id="5" name="Grupo 4">
              <a:extLst>
                <a:ext uri="{FF2B5EF4-FFF2-40B4-BE49-F238E27FC236}">
                  <a16:creationId xmlns:a16="http://schemas.microsoft.com/office/drawing/2014/main" id="{77611CC4-DBF1-0EC6-E4D0-3D5DE98013FC}"/>
                </a:ext>
              </a:extLst>
            </p:cNvPr>
            <p:cNvGrpSpPr/>
            <p:nvPr/>
          </p:nvGrpSpPr>
          <p:grpSpPr>
            <a:xfrm>
              <a:off x="4589405" y="5276314"/>
              <a:ext cx="2954746" cy="1750267"/>
              <a:chOff x="4589405" y="5276314"/>
              <a:chExt cx="2954746" cy="1750267"/>
            </a:xfrm>
          </p:grpSpPr>
          <p:sp>
            <p:nvSpPr>
              <p:cNvPr id="90" name="CuadroTexto 89">
                <a:extLst>
                  <a:ext uri="{FF2B5EF4-FFF2-40B4-BE49-F238E27FC236}">
                    <a16:creationId xmlns:a16="http://schemas.microsoft.com/office/drawing/2014/main" id="{47F193A3-4F56-DF08-5819-538B29103157}"/>
                  </a:ext>
                </a:extLst>
              </p:cNvPr>
              <p:cNvSpPr txBox="1"/>
              <p:nvPr/>
            </p:nvSpPr>
            <p:spPr>
              <a:xfrm rot="7224240">
                <a:off x="4004013" y="5861706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Escalado de variables</a:t>
                </a:r>
              </a:p>
            </p:txBody>
          </p:sp>
          <p:sp>
            <p:nvSpPr>
              <p:cNvPr id="91" name="CuadroTexto 90">
                <a:extLst>
                  <a:ext uri="{FF2B5EF4-FFF2-40B4-BE49-F238E27FC236}">
                    <a16:creationId xmlns:a16="http://schemas.microsoft.com/office/drawing/2014/main" id="{DAB9060C-EF00-2AD5-F086-93A197BAE2B4}"/>
                  </a:ext>
                </a:extLst>
              </p:cNvPr>
              <p:cNvSpPr txBox="1"/>
              <p:nvPr/>
            </p:nvSpPr>
            <p:spPr>
              <a:xfrm rot="5879679">
                <a:off x="4887674" y="6185200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Nuevas variables</a:t>
                </a:r>
              </a:p>
            </p:txBody>
          </p:sp>
          <p:sp>
            <p:nvSpPr>
              <p:cNvPr id="92" name="CuadroTexto 91">
                <a:extLst>
                  <a:ext uri="{FF2B5EF4-FFF2-40B4-BE49-F238E27FC236}">
                    <a16:creationId xmlns:a16="http://schemas.microsoft.com/office/drawing/2014/main" id="{7A65ADD5-2BF0-56F8-5530-D9D55B9D1375}"/>
                  </a:ext>
                </a:extLst>
              </p:cNvPr>
              <p:cNvSpPr txBox="1"/>
              <p:nvPr/>
            </p:nvSpPr>
            <p:spPr>
              <a:xfrm rot="4951552">
                <a:off x="5781648" y="6118023"/>
                <a:ext cx="141700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Codificación / </a:t>
                </a:r>
                <a:r>
                  <a:rPr lang="es-ES" sz="1000" dirty="0" err="1"/>
                  <a:t>Labelling</a:t>
                </a:r>
                <a:endParaRPr lang="es-ES" sz="1000" dirty="0"/>
              </a:p>
            </p:txBody>
          </p:sp>
          <p:sp>
            <p:nvSpPr>
              <p:cNvPr id="93" name="CuadroTexto 92">
                <a:extLst>
                  <a:ext uri="{FF2B5EF4-FFF2-40B4-BE49-F238E27FC236}">
                    <a16:creationId xmlns:a16="http://schemas.microsoft.com/office/drawing/2014/main" id="{560270F4-D426-3F29-1C43-891DD56276EA}"/>
                  </a:ext>
                </a:extLst>
              </p:cNvPr>
              <p:cNvSpPr txBox="1"/>
              <p:nvPr/>
            </p:nvSpPr>
            <p:spPr>
              <a:xfrm rot="3917537">
                <a:off x="6635593" y="5870573"/>
                <a:ext cx="141700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Transformaciones (log, </a:t>
                </a:r>
                <a:r>
                  <a:rPr lang="es-ES" sz="1000" dirty="0" err="1"/>
                  <a:t>binning</a:t>
                </a:r>
                <a:r>
                  <a:rPr lang="es-ES" sz="1000" dirty="0"/>
                  <a:t>...)</a:t>
                </a:r>
              </a:p>
            </p:txBody>
          </p:sp>
        </p:grpSp>
        <p:grpSp>
          <p:nvGrpSpPr>
            <p:cNvPr id="6" name="Grupo 5">
              <a:extLst>
                <a:ext uri="{FF2B5EF4-FFF2-40B4-BE49-F238E27FC236}">
                  <a16:creationId xmlns:a16="http://schemas.microsoft.com/office/drawing/2014/main" id="{D0519C94-BA4D-E74C-1455-70FD0FB5877B}"/>
                </a:ext>
              </a:extLst>
            </p:cNvPr>
            <p:cNvGrpSpPr/>
            <p:nvPr/>
          </p:nvGrpSpPr>
          <p:grpSpPr>
            <a:xfrm>
              <a:off x="7662595" y="2689914"/>
              <a:ext cx="1964581" cy="3630911"/>
              <a:chOff x="7662595" y="2689914"/>
              <a:chExt cx="1964581" cy="3630911"/>
            </a:xfrm>
          </p:grpSpPr>
          <p:sp>
            <p:nvSpPr>
              <p:cNvPr id="83" name="CuadroTexto 82">
                <a:extLst>
                  <a:ext uri="{FF2B5EF4-FFF2-40B4-BE49-F238E27FC236}">
                    <a16:creationId xmlns:a16="http://schemas.microsoft.com/office/drawing/2014/main" id="{E2714A2C-2B55-A2C0-342D-0E29507B6388}"/>
                  </a:ext>
                </a:extLst>
              </p:cNvPr>
              <p:cNvSpPr txBox="1"/>
              <p:nvPr/>
            </p:nvSpPr>
            <p:spPr>
              <a:xfrm rot="2271435">
                <a:off x="7662595" y="5068018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 err="1"/>
                  <a:t>Outliers</a:t>
                </a:r>
                <a:endParaRPr lang="es-ES" sz="1000" dirty="0"/>
              </a:p>
            </p:txBody>
          </p:sp>
          <p:sp>
            <p:nvSpPr>
              <p:cNvPr id="84" name="CuadroTexto 83">
                <a:extLst>
                  <a:ext uri="{FF2B5EF4-FFF2-40B4-BE49-F238E27FC236}">
                    <a16:creationId xmlns:a16="http://schemas.microsoft.com/office/drawing/2014/main" id="{648CAE94-D1A7-BB03-7AC2-9244A2BA5FB0}"/>
                  </a:ext>
                </a:extLst>
              </p:cNvPr>
              <p:cNvSpPr txBox="1"/>
              <p:nvPr/>
            </p:nvSpPr>
            <p:spPr>
              <a:xfrm rot="1552249">
                <a:off x="7962450" y="4539707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 err="1"/>
                  <a:t>Missings</a:t>
                </a:r>
                <a:endParaRPr lang="es-ES" sz="1000" dirty="0"/>
              </a:p>
            </p:txBody>
          </p:sp>
          <p:sp>
            <p:nvSpPr>
              <p:cNvPr id="85" name="CuadroTexto 84">
                <a:extLst>
                  <a:ext uri="{FF2B5EF4-FFF2-40B4-BE49-F238E27FC236}">
                    <a16:creationId xmlns:a16="http://schemas.microsoft.com/office/drawing/2014/main" id="{E3736A66-D1F2-3003-5D70-52819A7684ED}"/>
                  </a:ext>
                </a:extLst>
              </p:cNvPr>
              <p:cNvSpPr txBox="1"/>
              <p:nvPr/>
            </p:nvSpPr>
            <p:spPr>
              <a:xfrm rot="856803">
                <a:off x="8118301" y="3967536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Duplicados</a:t>
                </a:r>
              </a:p>
            </p:txBody>
          </p:sp>
          <p:sp>
            <p:nvSpPr>
              <p:cNvPr id="86" name="CuadroTexto 85">
                <a:extLst>
                  <a:ext uri="{FF2B5EF4-FFF2-40B4-BE49-F238E27FC236}">
                    <a16:creationId xmlns:a16="http://schemas.microsoft.com/office/drawing/2014/main" id="{A4BB1A8A-D55C-6E68-4BF7-D705888F8312}"/>
                  </a:ext>
                </a:extLst>
              </p:cNvPr>
              <p:cNvSpPr txBox="1"/>
              <p:nvPr/>
            </p:nvSpPr>
            <p:spPr>
              <a:xfrm>
                <a:off x="8210170" y="3279865"/>
                <a:ext cx="141700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Análisis univariante y bivariante</a:t>
                </a:r>
              </a:p>
            </p:txBody>
          </p:sp>
          <p:sp>
            <p:nvSpPr>
              <p:cNvPr id="87" name="CuadroTexto 86">
                <a:extLst>
                  <a:ext uri="{FF2B5EF4-FFF2-40B4-BE49-F238E27FC236}">
                    <a16:creationId xmlns:a16="http://schemas.microsoft.com/office/drawing/2014/main" id="{5CF5FD0B-395F-ED4D-AD5B-B54FA50CC361}"/>
                  </a:ext>
                </a:extLst>
              </p:cNvPr>
              <p:cNvSpPr txBox="1"/>
              <p:nvPr/>
            </p:nvSpPr>
            <p:spPr>
              <a:xfrm rot="20802936">
                <a:off x="8183158" y="2689914"/>
                <a:ext cx="141700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Eliminación de variables irrelevantes</a:t>
                </a:r>
              </a:p>
            </p:txBody>
          </p:sp>
          <p:sp>
            <p:nvSpPr>
              <p:cNvPr id="3" name="CuadroTexto 2">
                <a:extLst>
                  <a:ext uri="{FF2B5EF4-FFF2-40B4-BE49-F238E27FC236}">
                    <a16:creationId xmlns:a16="http://schemas.microsoft.com/office/drawing/2014/main" id="{49B63828-B171-1F3D-5675-D36B11292291}"/>
                  </a:ext>
                </a:extLst>
              </p:cNvPr>
              <p:cNvSpPr txBox="1"/>
              <p:nvPr/>
            </p:nvSpPr>
            <p:spPr>
              <a:xfrm rot="2895916">
                <a:off x="7271805" y="5489211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Anomalías y errores</a:t>
                </a:r>
              </a:p>
            </p:txBody>
          </p:sp>
        </p:grpSp>
        <p:grpSp>
          <p:nvGrpSpPr>
            <p:cNvPr id="7" name="Grupo 6">
              <a:extLst>
                <a:ext uri="{FF2B5EF4-FFF2-40B4-BE49-F238E27FC236}">
                  <a16:creationId xmlns:a16="http://schemas.microsoft.com/office/drawing/2014/main" id="{FABC66C6-71D2-A58F-A131-F22D210FC8CB}"/>
                </a:ext>
              </a:extLst>
            </p:cNvPr>
            <p:cNvGrpSpPr/>
            <p:nvPr/>
          </p:nvGrpSpPr>
          <p:grpSpPr>
            <a:xfrm rot="4340859">
              <a:off x="2046033" y="3399837"/>
              <a:ext cx="2877801" cy="1750268"/>
              <a:chOff x="4589405" y="5276314"/>
              <a:chExt cx="2877801" cy="1750268"/>
            </a:xfrm>
          </p:grpSpPr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E17B016E-9115-8751-1B2C-9565CD2E59B0}"/>
                  </a:ext>
                </a:extLst>
              </p:cNvPr>
              <p:cNvSpPr txBox="1"/>
              <p:nvPr/>
            </p:nvSpPr>
            <p:spPr>
              <a:xfrm rot="7224240">
                <a:off x="4004013" y="5861706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Validación </a:t>
                </a:r>
                <a:r>
                  <a:rPr lang="es-ES" sz="1000" dirty="0" err="1"/>
                  <a:t>crizada</a:t>
                </a:r>
                <a:endParaRPr lang="es-ES" sz="1000" dirty="0"/>
              </a:p>
            </p:txBody>
          </p:sp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C4DC33AB-7774-37A0-0FBE-97B87E0B478C}"/>
                  </a:ext>
                </a:extLst>
              </p:cNvPr>
              <p:cNvSpPr txBox="1"/>
              <p:nvPr/>
            </p:nvSpPr>
            <p:spPr>
              <a:xfrm rot="5879679">
                <a:off x="4887674" y="6108256"/>
                <a:ext cx="141700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 err="1"/>
                  <a:t>Tuning</a:t>
                </a:r>
                <a:r>
                  <a:rPr lang="es-ES" sz="1000" dirty="0"/>
                  <a:t> de </a:t>
                </a:r>
                <a:r>
                  <a:rPr lang="es-ES" sz="1000" dirty="0" err="1"/>
                  <a:t>hiperparámetros</a:t>
                </a:r>
                <a:endParaRPr lang="es-ES" sz="1000" dirty="0"/>
              </a:p>
            </p:txBody>
          </p:sp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FF6CC6A2-C9CF-EC07-2004-C56DE178C34C}"/>
                  </a:ext>
                </a:extLst>
              </p:cNvPr>
              <p:cNvSpPr txBox="1"/>
              <p:nvPr/>
            </p:nvSpPr>
            <p:spPr>
              <a:xfrm rot="4951552">
                <a:off x="5781649" y="6118024"/>
                <a:ext cx="141700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 err="1"/>
                  <a:t>Comparaci</a:t>
                </a:r>
                <a:r>
                  <a:rPr lang="es-ES" sz="1000" dirty="0"/>
                  <a:t>´´</a:t>
                </a:r>
                <a:r>
                  <a:rPr lang="es-ES" sz="1000" dirty="0" err="1"/>
                  <a:t>on</a:t>
                </a:r>
                <a:r>
                  <a:rPr lang="es-ES" sz="1000" dirty="0"/>
                  <a:t> de modelos candidatos</a:t>
                </a:r>
              </a:p>
            </p:txBody>
          </p:sp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5A88E71E-674F-AE76-97EB-10D69FF2CDE1}"/>
                  </a:ext>
                </a:extLst>
              </p:cNvPr>
              <p:cNvSpPr txBox="1"/>
              <p:nvPr/>
            </p:nvSpPr>
            <p:spPr>
              <a:xfrm rot="3917537">
                <a:off x="6635593" y="5947517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Elección de métrica</a:t>
                </a:r>
              </a:p>
            </p:txBody>
          </p:sp>
        </p:grpSp>
        <p:grpSp>
          <p:nvGrpSpPr>
            <p:cNvPr id="12" name="Grupo 11">
              <a:extLst>
                <a:ext uri="{FF2B5EF4-FFF2-40B4-BE49-F238E27FC236}">
                  <a16:creationId xmlns:a16="http://schemas.microsoft.com/office/drawing/2014/main" id="{606640BF-4E96-39A3-09AB-C6F702F6A43B}"/>
                </a:ext>
              </a:extLst>
            </p:cNvPr>
            <p:cNvGrpSpPr/>
            <p:nvPr/>
          </p:nvGrpSpPr>
          <p:grpSpPr>
            <a:xfrm rot="8477954">
              <a:off x="2914411" y="436811"/>
              <a:ext cx="3031689" cy="1750269"/>
              <a:chOff x="4512461" y="5276313"/>
              <a:chExt cx="3031689" cy="1750269"/>
            </a:xfrm>
          </p:grpSpPr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6AB387A1-107A-4419-8AEA-635FA63994AE}"/>
                  </a:ext>
                </a:extLst>
              </p:cNvPr>
              <p:cNvSpPr txBox="1"/>
              <p:nvPr/>
            </p:nvSpPr>
            <p:spPr>
              <a:xfrm rot="7224240">
                <a:off x="4004013" y="5784761"/>
                <a:ext cx="141700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Preparación para producción</a:t>
                </a:r>
              </a:p>
            </p:txBody>
          </p:sp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E48EDC33-C39E-A0E0-4F72-0E2E6D9ACE2D}"/>
                  </a:ext>
                </a:extLst>
              </p:cNvPr>
              <p:cNvSpPr txBox="1"/>
              <p:nvPr/>
            </p:nvSpPr>
            <p:spPr>
              <a:xfrm rot="5879679">
                <a:off x="4887674" y="6108255"/>
                <a:ext cx="141700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Limitaciones y posibles </a:t>
                </a:r>
                <a:r>
                  <a:rPr lang="es-ES" sz="1000" dirty="0" err="1"/>
                  <a:t>ejoras</a:t>
                </a:r>
                <a:endParaRPr lang="es-ES" sz="1000" dirty="0"/>
              </a:p>
            </p:txBody>
          </p:sp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31760A86-04F3-3639-AF8A-5830244CFE5B}"/>
                  </a:ext>
                </a:extLst>
              </p:cNvPr>
              <p:cNvSpPr txBox="1"/>
              <p:nvPr/>
            </p:nvSpPr>
            <p:spPr>
              <a:xfrm rot="4951552">
                <a:off x="5781648" y="6194968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Principales </a:t>
                </a:r>
                <a:r>
                  <a:rPr lang="es-ES" sz="1000" dirty="0" err="1"/>
                  <a:t>insights</a:t>
                </a:r>
                <a:endParaRPr lang="es-ES" sz="1000" dirty="0"/>
              </a:p>
            </p:txBody>
          </p:sp>
          <p:sp>
            <p:nvSpPr>
              <p:cNvPr id="16" name="CuadroTexto 15">
                <a:extLst>
                  <a:ext uri="{FF2B5EF4-FFF2-40B4-BE49-F238E27FC236}">
                    <a16:creationId xmlns:a16="http://schemas.microsoft.com/office/drawing/2014/main" id="{4EB8679D-C05F-432C-381B-FB8985B056AF}"/>
                  </a:ext>
                </a:extLst>
              </p:cNvPr>
              <p:cNvSpPr txBox="1"/>
              <p:nvPr/>
            </p:nvSpPr>
            <p:spPr>
              <a:xfrm rot="3917537">
                <a:off x="6635592" y="5870573"/>
                <a:ext cx="141700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Evaluación final de test</a:t>
                </a: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299448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14097"/>
    </mc:Choice>
    <mc:Fallback xmlns="">
      <p:transition advTm="1140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4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7A72A6-03AB-6750-689E-12E0685257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FE5186B-2B77-5F92-00BF-5336679524DE}"/>
              </a:ext>
            </a:extLst>
          </p:cNvPr>
          <p:cNvSpPr txBox="1"/>
          <p:nvPr/>
        </p:nvSpPr>
        <p:spPr>
          <a:xfrm>
            <a:off x="3803188" y="-5645554"/>
            <a:ext cx="4571155" cy="7363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b="0">
                <a:effectLst/>
                <a:latin typeface="Montserrat" panose="00000500000000000000" pitchFamily="2" charset="0"/>
              </a:defRPr>
            </a:lvl1pPr>
          </a:lstStyle>
          <a:p>
            <a:r>
              <a:rPr lang="es-ES" sz="1050" dirty="0" err="1">
                <a:latin typeface="Consolas" panose="020B0609020204030204" pitchFamily="49" charset="0"/>
              </a:rPr>
              <a:t>RangeIndex</a:t>
            </a:r>
            <a:r>
              <a:rPr lang="es-ES" sz="1050" dirty="0">
                <a:latin typeface="Consolas" panose="020B0609020204030204" pitchFamily="49" charset="0"/>
              </a:rPr>
              <a:t>: 3013718 </a:t>
            </a:r>
            <a:r>
              <a:rPr lang="es-ES" sz="1050" dirty="0" err="1">
                <a:latin typeface="Consolas" panose="020B0609020204030204" pitchFamily="49" charset="0"/>
              </a:rPr>
              <a:t>entries</a:t>
            </a:r>
            <a:r>
              <a:rPr lang="es-ES" sz="1050" dirty="0">
                <a:latin typeface="Consolas" panose="020B0609020204030204" pitchFamily="49" charset="0"/>
              </a:rPr>
              <a:t>, 0 </a:t>
            </a:r>
            <a:r>
              <a:rPr lang="es-ES" sz="1050" dirty="0" err="1">
                <a:latin typeface="Consolas" panose="020B0609020204030204" pitchFamily="49" charset="0"/>
              </a:rPr>
              <a:t>to</a:t>
            </a:r>
            <a:r>
              <a:rPr lang="es-ES" sz="1050" dirty="0">
                <a:latin typeface="Consolas" panose="020B0609020204030204" pitchFamily="49" charset="0"/>
              </a:rPr>
              <a:t> 3013717 </a:t>
            </a:r>
          </a:p>
          <a:p>
            <a:r>
              <a:rPr lang="es-ES" sz="1050" dirty="0">
                <a:latin typeface="Consolas" panose="020B0609020204030204" pitchFamily="49" charset="0"/>
              </a:rPr>
              <a:t>Data </a:t>
            </a:r>
            <a:r>
              <a:rPr lang="es-ES" sz="1050" dirty="0" err="1">
                <a:latin typeface="Consolas" panose="020B0609020204030204" pitchFamily="49" charset="0"/>
              </a:rPr>
              <a:t>columns</a:t>
            </a:r>
            <a:r>
              <a:rPr lang="es-ES" sz="1050" dirty="0">
                <a:latin typeface="Consolas" panose="020B0609020204030204" pitchFamily="49" charset="0"/>
              </a:rPr>
              <a:t> (total 40 </a:t>
            </a:r>
            <a:r>
              <a:rPr lang="es-ES" sz="1050" dirty="0" err="1">
                <a:latin typeface="Consolas" panose="020B0609020204030204" pitchFamily="49" charset="0"/>
              </a:rPr>
              <a:t>columns</a:t>
            </a:r>
            <a:r>
              <a:rPr lang="es-ES" sz="1050" dirty="0">
                <a:latin typeface="Consolas" panose="020B0609020204030204" pitchFamily="49" charset="0"/>
              </a:rPr>
              <a:t>):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#	</a:t>
            </a:r>
            <a:r>
              <a:rPr lang="es-ES" sz="1050" dirty="0" err="1">
                <a:latin typeface="Consolas" panose="020B0609020204030204" pitchFamily="49" charset="0"/>
              </a:rPr>
              <a:t>Column</a:t>
            </a:r>
            <a:r>
              <a:rPr lang="es-ES" sz="1050" dirty="0">
                <a:latin typeface="Consolas" panose="020B0609020204030204" pitchFamily="49" charset="0"/>
              </a:rPr>
              <a:t> 	</a:t>
            </a:r>
            <a:r>
              <a:rPr lang="es-ES" sz="1050" dirty="0" err="1">
                <a:latin typeface="Consolas" panose="020B0609020204030204" pitchFamily="49" charset="0"/>
              </a:rPr>
              <a:t>Dtype</a:t>
            </a:r>
            <a:r>
              <a:rPr lang="es-ES" sz="1050" dirty="0">
                <a:latin typeface="Consolas" panose="020B0609020204030204" pitchFamily="49" charset="0"/>
              </a:rPr>
              <a:t>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---	------ 	---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0	Número de expediente 	</a:t>
            </a:r>
            <a:r>
              <a:rPr lang="es-ES" sz="1050" dirty="0" err="1">
                <a:latin typeface="Consolas" panose="020B0609020204030204" pitchFamily="49" charset="0"/>
              </a:rPr>
              <a:t>object</a:t>
            </a:r>
            <a:endParaRPr lang="es-ES" sz="1050" dirty="0">
              <a:latin typeface="Consolas" panose="020B0609020204030204" pitchFamily="49" charset="0"/>
            </a:endParaRP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1	Link licitación	</a:t>
            </a:r>
            <a:r>
              <a:rPr lang="es-ES" sz="1050" dirty="0" err="1">
                <a:latin typeface="Consolas" panose="020B0609020204030204" pitchFamily="49" charset="0"/>
              </a:rPr>
              <a:t>object</a:t>
            </a:r>
            <a:r>
              <a:rPr lang="es-ES" sz="1050" dirty="0">
                <a:latin typeface="Consolas" panose="020B0609020204030204" pitchFamily="49" charset="0"/>
              </a:rPr>
              <a:t>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2	Fecha de actualización 	</a:t>
            </a:r>
            <a:r>
              <a:rPr lang="es-ES" sz="1050" dirty="0" err="1">
                <a:latin typeface="Consolas" panose="020B0609020204030204" pitchFamily="49" charset="0"/>
              </a:rPr>
              <a:t>object</a:t>
            </a:r>
            <a:endParaRPr lang="es-ES" sz="1050" dirty="0">
              <a:latin typeface="Consolas" panose="020B0609020204030204" pitchFamily="49" charset="0"/>
            </a:endParaRP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3	Objeto del Contrato 	object4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4	Vigente/Anulada/Archivada 	</a:t>
            </a:r>
            <a:r>
              <a:rPr lang="es-ES" sz="1050" dirty="0" err="1">
                <a:latin typeface="Consolas" panose="020B0609020204030204" pitchFamily="49" charset="0"/>
              </a:rPr>
              <a:t>object</a:t>
            </a:r>
            <a:endParaRPr lang="es-ES" sz="1050" dirty="0">
              <a:latin typeface="Consolas" panose="020B0609020204030204" pitchFamily="49" charset="0"/>
            </a:endParaRP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5	Contrato mixto 	</a:t>
            </a:r>
            <a:r>
              <a:rPr lang="es-ES" sz="1050" dirty="0" err="1">
                <a:latin typeface="Consolas" panose="020B0609020204030204" pitchFamily="49" charset="0"/>
              </a:rPr>
              <a:t>object</a:t>
            </a:r>
            <a:r>
              <a:rPr lang="es-ES" sz="1050" dirty="0">
                <a:latin typeface="Consolas" panose="020B0609020204030204" pitchFamily="49" charset="0"/>
              </a:rPr>
              <a:t>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6 	CPV 	float64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7 	Tipo de contrato 	float64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8 	Lugar de ejecución 	</a:t>
            </a:r>
            <a:r>
              <a:rPr lang="es-ES" sz="1050" dirty="0" err="1">
                <a:latin typeface="Consolas" panose="020B0609020204030204" pitchFamily="49" charset="0"/>
              </a:rPr>
              <a:t>object</a:t>
            </a:r>
            <a:r>
              <a:rPr lang="es-ES" sz="1050" dirty="0">
                <a:latin typeface="Consolas" panose="020B0609020204030204" pitchFamily="49" charset="0"/>
              </a:rPr>
              <a:t>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9 	Presupuesto base con impuestos 	float64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10 	Presupuesto base sin impuestos 	float64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11 	Valor estimado del contrato 	float64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12 	Órgano de contratación 	</a:t>
            </a:r>
            <a:r>
              <a:rPr lang="es-ES" sz="1050" dirty="0" err="1">
                <a:latin typeface="Consolas" panose="020B0609020204030204" pitchFamily="49" charset="0"/>
              </a:rPr>
              <a:t>object</a:t>
            </a:r>
            <a:r>
              <a:rPr lang="es-ES" sz="1050" dirty="0">
                <a:latin typeface="Consolas" panose="020B0609020204030204" pitchFamily="49" charset="0"/>
              </a:rPr>
              <a:t>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13 	NIF OC 	</a:t>
            </a:r>
            <a:r>
              <a:rPr lang="es-ES" sz="1050" dirty="0" err="1">
                <a:latin typeface="Consolas" panose="020B0609020204030204" pitchFamily="49" charset="0"/>
              </a:rPr>
              <a:t>object</a:t>
            </a:r>
            <a:r>
              <a:rPr lang="es-ES" sz="1050" dirty="0">
                <a:latin typeface="Consolas" panose="020B0609020204030204" pitchFamily="49" charset="0"/>
              </a:rPr>
              <a:t>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14 	ID OC en PLACSP 	float64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15 	Enlace al Perfil de Contratante	</a:t>
            </a:r>
            <a:r>
              <a:rPr lang="es-ES" sz="1050" dirty="0" err="1">
                <a:latin typeface="Consolas" panose="020B0609020204030204" pitchFamily="49" charset="0"/>
              </a:rPr>
              <a:t>object</a:t>
            </a:r>
            <a:r>
              <a:rPr lang="es-ES" sz="1050" dirty="0">
                <a:latin typeface="Consolas" panose="020B0609020204030204" pitchFamily="49" charset="0"/>
              </a:rPr>
              <a:t>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16 	Tipo de Procedimiento 	float64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17 	Sistema de contratación 	float64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18 	Tramitación 	float64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19 	Forma de presentación de la oferta float64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20 	Subasta electrónica 	</a:t>
            </a:r>
            <a:r>
              <a:rPr lang="es-ES" sz="1050" dirty="0" err="1">
                <a:latin typeface="Consolas" panose="020B0609020204030204" pitchFamily="49" charset="0"/>
              </a:rPr>
              <a:t>object</a:t>
            </a:r>
            <a:r>
              <a:rPr lang="es-ES" sz="1050" dirty="0">
                <a:latin typeface="Consolas" panose="020B0609020204030204" pitchFamily="49" charset="0"/>
              </a:rPr>
              <a:t>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21 	Objeto de licitación/lote 	</a:t>
            </a:r>
            <a:r>
              <a:rPr lang="es-ES" sz="1050" dirty="0" err="1">
                <a:latin typeface="Consolas" panose="020B0609020204030204" pitchFamily="49" charset="0"/>
              </a:rPr>
              <a:t>object</a:t>
            </a:r>
            <a:r>
              <a:rPr lang="es-ES" sz="1050" dirty="0">
                <a:latin typeface="Consolas" panose="020B0609020204030204" pitchFamily="49" charset="0"/>
              </a:rPr>
              <a:t>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22	CPV licitación/lote 	float64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23	Presupuesto base con </a:t>
            </a:r>
            <a:r>
              <a:rPr lang="es-ES" sz="1050" dirty="0" err="1">
                <a:latin typeface="Consolas" panose="020B0609020204030204" pitchFamily="49" charset="0"/>
              </a:rPr>
              <a:t>impuest</a:t>
            </a:r>
            <a:r>
              <a:rPr lang="es-ES" sz="1050" dirty="0">
                <a:latin typeface="Consolas" panose="020B0609020204030204" pitchFamily="49" charset="0"/>
              </a:rPr>
              <a:t>/lote	float64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24	Presupuesto base sin </a:t>
            </a:r>
            <a:r>
              <a:rPr lang="es-ES" sz="1050" dirty="0" err="1">
                <a:latin typeface="Consolas" panose="020B0609020204030204" pitchFamily="49" charset="0"/>
              </a:rPr>
              <a:t>impuest</a:t>
            </a:r>
            <a:r>
              <a:rPr lang="es-ES" sz="1050" dirty="0">
                <a:latin typeface="Consolas" panose="020B0609020204030204" pitchFamily="49" charset="0"/>
              </a:rPr>
              <a:t>/lote	float64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25	Valor estimado licitación/lote	float64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26 	Lugar de ejecución licitación/lote </a:t>
            </a:r>
            <a:r>
              <a:rPr lang="es-ES" sz="1050" dirty="0" err="1">
                <a:latin typeface="Consolas" panose="020B0609020204030204" pitchFamily="49" charset="0"/>
              </a:rPr>
              <a:t>object</a:t>
            </a:r>
            <a:r>
              <a:rPr lang="es-ES" sz="1050" dirty="0">
                <a:latin typeface="Consolas" panose="020B0609020204030204" pitchFamily="49" charset="0"/>
              </a:rPr>
              <a:t>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27 	Resultado licitación/lote 	</a:t>
            </a:r>
            <a:r>
              <a:rPr lang="es-ES" sz="1050" dirty="0" err="1">
                <a:latin typeface="Consolas" panose="020B0609020204030204" pitchFamily="49" charset="0"/>
              </a:rPr>
              <a:t>object</a:t>
            </a:r>
            <a:r>
              <a:rPr lang="es-ES" sz="1050" dirty="0">
                <a:latin typeface="Consolas" panose="020B0609020204030204" pitchFamily="49" charset="0"/>
              </a:rPr>
              <a:t>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28 	Fecha del acuerdo licitación/lote	</a:t>
            </a:r>
            <a:r>
              <a:rPr lang="es-ES" sz="1050" dirty="0" err="1">
                <a:latin typeface="Consolas" panose="020B0609020204030204" pitchFamily="49" charset="0"/>
              </a:rPr>
              <a:t>object</a:t>
            </a:r>
            <a:r>
              <a:rPr lang="es-ES" sz="1050" dirty="0">
                <a:latin typeface="Consolas" panose="020B0609020204030204" pitchFamily="49" charset="0"/>
              </a:rPr>
              <a:t>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29 	Número de ofertas recibidas 	float64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30 	Precio de la oferta más baja	float64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31 	Precio de la oferta más alta 	float64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32 	Ofertas anormalmente bajas 	</a:t>
            </a:r>
            <a:r>
              <a:rPr lang="es-ES" sz="1050" dirty="0" err="1">
                <a:latin typeface="Consolas" panose="020B0609020204030204" pitchFamily="49" charset="0"/>
              </a:rPr>
              <a:t>object</a:t>
            </a:r>
            <a:r>
              <a:rPr lang="es-ES" sz="1050" dirty="0">
                <a:latin typeface="Consolas" panose="020B0609020204030204" pitchFamily="49" charset="0"/>
              </a:rPr>
              <a:t>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33 	Número de contrato 	</a:t>
            </a:r>
            <a:r>
              <a:rPr lang="es-ES" sz="1050" dirty="0" err="1">
                <a:latin typeface="Consolas" panose="020B0609020204030204" pitchFamily="49" charset="0"/>
              </a:rPr>
              <a:t>object</a:t>
            </a:r>
            <a:r>
              <a:rPr lang="es-ES" sz="1050" dirty="0">
                <a:latin typeface="Consolas" panose="020B0609020204030204" pitchFamily="49" charset="0"/>
              </a:rPr>
              <a:t>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34 	Fecha formalización del contrato	</a:t>
            </a:r>
            <a:r>
              <a:rPr lang="es-ES" sz="1050" dirty="0" err="1">
                <a:latin typeface="Consolas" panose="020B0609020204030204" pitchFamily="49" charset="0"/>
              </a:rPr>
              <a:t>object</a:t>
            </a:r>
            <a:r>
              <a:rPr lang="es-ES" sz="1050" dirty="0">
                <a:latin typeface="Consolas" panose="020B0609020204030204" pitchFamily="49" charset="0"/>
              </a:rPr>
              <a:t>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35 	Adjudicatario 	</a:t>
            </a:r>
            <a:r>
              <a:rPr lang="es-ES" sz="1050" dirty="0" err="1">
                <a:latin typeface="Consolas" panose="020B0609020204030204" pitchFamily="49" charset="0"/>
              </a:rPr>
              <a:t>object</a:t>
            </a:r>
            <a:r>
              <a:rPr lang="es-ES" sz="1050" dirty="0">
                <a:latin typeface="Consolas" panose="020B0609020204030204" pitchFamily="49" charset="0"/>
              </a:rPr>
              <a:t>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36 	Identificador adjudicatario 	</a:t>
            </a:r>
            <a:r>
              <a:rPr lang="es-ES" sz="1050" dirty="0" err="1">
                <a:latin typeface="Consolas" panose="020B0609020204030204" pitchFamily="49" charset="0"/>
              </a:rPr>
              <a:t>object</a:t>
            </a:r>
            <a:r>
              <a:rPr lang="es-ES" sz="1050" dirty="0">
                <a:latin typeface="Consolas" panose="020B0609020204030204" pitchFamily="49" charset="0"/>
              </a:rPr>
              <a:t>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37 	Tipo identificador adjudicatario 	</a:t>
            </a:r>
            <a:r>
              <a:rPr lang="es-ES" sz="1050" dirty="0" err="1">
                <a:latin typeface="Consolas" panose="020B0609020204030204" pitchFamily="49" charset="0"/>
              </a:rPr>
              <a:t>object</a:t>
            </a:r>
            <a:r>
              <a:rPr lang="es-ES" sz="1050" dirty="0">
                <a:latin typeface="Consolas" panose="020B0609020204030204" pitchFamily="49" charset="0"/>
              </a:rPr>
              <a:t>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38 	Importe adjudicación sin impuestos	float64 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>
                <a:latin typeface="Consolas" panose="020B0609020204030204" pitchFamily="49" charset="0"/>
              </a:rPr>
              <a:t>39 	Importe adjudicación con impuestos	float64</a:t>
            </a:r>
          </a:p>
          <a:p>
            <a:pPr>
              <a:tabLst>
                <a:tab pos="400050" algn="l"/>
                <a:tab pos="3314700" algn="l"/>
              </a:tabLst>
            </a:pPr>
            <a:r>
              <a:rPr lang="es-ES" sz="1050" dirty="0" err="1">
                <a:latin typeface="Consolas" panose="020B0609020204030204" pitchFamily="49" charset="0"/>
              </a:rPr>
              <a:t>dtypes</a:t>
            </a:r>
            <a:r>
              <a:rPr lang="es-ES" sz="1050" dirty="0">
                <a:latin typeface="Consolas" panose="020B0609020204030204" pitchFamily="49" charset="0"/>
              </a:rPr>
              <a:t>: float64(19), </a:t>
            </a:r>
            <a:r>
              <a:rPr lang="es-ES" sz="1050" dirty="0" err="1">
                <a:latin typeface="Consolas" panose="020B0609020204030204" pitchFamily="49" charset="0"/>
              </a:rPr>
              <a:t>object</a:t>
            </a:r>
            <a:r>
              <a:rPr lang="es-ES" sz="1050" dirty="0">
                <a:latin typeface="Consolas" panose="020B0609020204030204" pitchFamily="49" charset="0"/>
              </a:rPr>
              <a:t>(21) </a:t>
            </a:r>
            <a:r>
              <a:rPr lang="es-ES" sz="1050" dirty="0" err="1">
                <a:latin typeface="Consolas" panose="020B0609020204030204" pitchFamily="49" charset="0"/>
              </a:rPr>
              <a:t>memory</a:t>
            </a:r>
            <a:r>
              <a:rPr lang="es-ES" sz="1050" dirty="0">
                <a:latin typeface="Consolas" panose="020B0609020204030204" pitchFamily="49" charset="0"/>
              </a:rPr>
              <a:t> </a:t>
            </a:r>
            <a:r>
              <a:rPr lang="es-ES" sz="1050" dirty="0" err="1">
                <a:latin typeface="Consolas" panose="020B0609020204030204" pitchFamily="49" charset="0"/>
              </a:rPr>
              <a:t>usage</a:t>
            </a:r>
            <a:r>
              <a:rPr lang="es-ES" sz="1050" dirty="0">
                <a:latin typeface="Consolas" panose="020B0609020204030204" pitchFamily="49" charset="0"/>
              </a:rPr>
              <a:t>: 919.7+ MB</a:t>
            </a:r>
            <a:endParaRPr lang="en-US" sz="1050" dirty="0">
              <a:latin typeface="Consolas" panose="020B0609020204030204" pitchFamily="49" charset="0"/>
            </a:endParaRP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1A3490F5-FEA5-7FE1-C1C8-2242B7DF9C8C}"/>
              </a:ext>
            </a:extLst>
          </p:cNvPr>
          <p:cNvSpPr/>
          <p:nvPr/>
        </p:nvSpPr>
        <p:spPr>
          <a:xfrm>
            <a:off x="2209799" y="-4841792"/>
            <a:ext cx="7772400" cy="7772400"/>
          </a:xfrm>
          <a:prstGeom prst="ellipse">
            <a:avLst/>
          </a:prstGeom>
          <a:gradFill flip="none" rotWithShape="0">
            <a:gsLst>
              <a:gs pos="100000">
                <a:srgbClr val="FBFDFE"/>
              </a:gs>
              <a:gs pos="0">
                <a:schemeClr val="accent1">
                  <a:lumMod val="5000"/>
                  <a:lumOff val="95000"/>
                </a:schemeClr>
              </a:gs>
              <a:gs pos="60000">
                <a:schemeClr val="accent1">
                  <a:lumMod val="5000"/>
                  <a:lumOff val="95000"/>
                </a:schemeClr>
              </a:gs>
              <a:gs pos="78000">
                <a:srgbClr val="FFFFFF">
                  <a:alpha val="2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Diagrama de flujo: datos almacenados 18">
            <a:extLst>
              <a:ext uri="{FF2B5EF4-FFF2-40B4-BE49-F238E27FC236}">
                <a16:creationId xmlns:a16="http://schemas.microsoft.com/office/drawing/2014/main" id="{115CA3D3-8026-2BAC-CB7D-D56AFB8580B7}"/>
              </a:ext>
            </a:extLst>
          </p:cNvPr>
          <p:cNvSpPr/>
          <p:nvPr/>
        </p:nvSpPr>
        <p:spPr>
          <a:xfrm rot="16200000">
            <a:off x="3708090" y="3712068"/>
            <a:ext cx="4654004" cy="5084654"/>
          </a:xfrm>
          <a:prstGeom prst="flowChartOnlineStorage">
            <a:avLst/>
          </a:prstGeom>
          <a:gradFill flip="none" rotWithShape="1">
            <a:gsLst>
              <a:gs pos="100000">
                <a:srgbClr val="FBFDFE">
                  <a:alpha val="22000"/>
                </a:srgbClr>
              </a:gs>
              <a:gs pos="0">
                <a:srgbClr val="FFFF00"/>
              </a:gs>
              <a:gs pos="26000">
                <a:schemeClr val="accent1">
                  <a:lumMod val="5000"/>
                  <a:lumOff val="95000"/>
                </a:schemeClr>
              </a:gs>
              <a:gs pos="78000">
                <a:srgbClr val="FFFFFF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" name="Imagen 19" descr="Una caricatura de una persona&#10;&#10;El contenido generado por IA puede ser incorrecto.">
            <a:extLst>
              <a:ext uri="{FF2B5EF4-FFF2-40B4-BE49-F238E27FC236}">
                <a16:creationId xmlns:a16="http://schemas.microsoft.com/office/drawing/2014/main" id="{A1F70358-6B7B-9A4A-CD9A-689362C9AD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0594" y="4626665"/>
            <a:ext cx="1895475" cy="1895475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1F593994-81B2-E15D-0F1E-1FD08A9CDBAC}"/>
              </a:ext>
            </a:extLst>
          </p:cNvPr>
          <p:cNvGrpSpPr/>
          <p:nvPr/>
        </p:nvGrpSpPr>
        <p:grpSpPr>
          <a:xfrm>
            <a:off x="1497012" y="-84626"/>
            <a:ext cx="9197975" cy="7111207"/>
            <a:chOff x="1497012" y="-84626"/>
            <a:chExt cx="9197975" cy="7111207"/>
          </a:xfrm>
        </p:grpSpPr>
        <p:grpSp>
          <p:nvGrpSpPr>
            <p:cNvPr id="2" name="Grupo 1">
              <a:extLst>
                <a:ext uri="{FF2B5EF4-FFF2-40B4-BE49-F238E27FC236}">
                  <a16:creationId xmlns:a16="http://schemas.microsoft.com/office/drawing/2014/main" id="{F13C2D1A-F226-7B89-A773-4C3BE246CA86}"/>
                </a:ext>
              </a:extLst>
            </p:cNvPr>
            <p:cNvGrpSpPr/>
            <p:nvPr/>
          </p:nvGrpSpPr>
          <p:grpSpPr>
            <a:xfrm>
              <a:off x="1497012" y="459617"/>
              <a:ext cx="9197975" cy="5730977"/>
              <a:chOff x="1497012" y="459617"/>
              <a:chExt cx="9197975" cy="5730977"/>
            </a:xfrm>
          </p:grpSpPr>
          <p:graphicFrame>
            <p:nvGraphicFramePr>
              <p:cNvPr id="61" name="Gráfico 60">
                <a:extLst>
                  <a:ext uri="{FF2B5EF4-FFF2-40B4-BE49-F238E27FC236}">
                    <a16:creationId xmlns:a16="http://schemas.microsoft.com/office/drawing/2014/main" id="{9D838425-0015-7FCA-EF3B-84F05CB225ED}"/>
                  </a:ext>
                </a:extLst>
              </p:cNvPr>
              <p:cNvGraphicFramePr/>
              <p:nvPr/>
            </p:nvGraphicFramePr>
            <p:xfrm>
              <a:off x="1497012" y="459617"/>
              <a:ext cx="9197975" cy="5730977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5"/>
              </a:graphicData>
            </a:graphic>
          </p:graphicFrame>
          <p:grpSp>
            <p:nvGrpSpPr>
              <p:cNvPr id="75" name="Grupo 74">
                <a:extLst>
                  <a:ext uri="{FF2B5EF4-FFF2-40B4-BE49-F238E27FC236}">
                    <a16:creationId xmlns:a16="http://schemas.microsoft.com/office/drawing/2014/main" id="{957EFA9D-B427-C301-5EFD-6C4C85AC7E13}"/>
                  </a:ext>
                </a:extLst>
              </p:cNvPr>
              <p:cNvGrpSpPr/>
              <p:nvPr/>
            </p:nvGrpSpPr>
            <p:grpSpPr>
              <a:xfrm>
                <a:off x="4266765" y="1791711"/>
                <a:ext cx="3685916" cy="3577653"/>
                <a:chOff x="4266765" y="1791711"/>
                <a:chExt cx="3685916" cy="3577653"/>
              </a:xfrm>
            </p:grpSpPr>
            <p:sp>
              <p:nvSpPr>
                <p:cNvPr id="63" name="CuadroTexto 62">
                  <a:extLst>
                    <a:ext uri="{FF2B5EF4-FFF2-40B4-BE49-F238E27FC236}">
                      <a16:creationId xmlns:a16="http://schemas.microsoft.com/office/drawing/2014/main" id="{8E2F8A67-3931-2E11-8A2D-B7E9FE635F03}"/>
                    </a:ext>
                  </a:extLst>
                </p:cNvPr>
                <p:cNvSpPr txBox="1"/>
                <p:nvPr/>
              </p:nvSpPr>
              <p:spPr>
                <a:xfrm rot="12805497">
                  <a:off x="6254154" y="1791711"/>
                  <a:ext cx="1619250" cy="6463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s-ES" sz="1200" b="1" dirty="0">
                      <a:latin typeface="Montserrat" panose="00000500000000000000" pitchFamily="2" charset="0"/>
                    </a:rPr>
                    <a:t>Entendimiento del problema y los datos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65" name="CuadroTexto 62">
                  <a:extLst>
                    <a:ext uri="{FF2B5EF4-FFF2-40B4-BE49-F238E27FC236}">
                      <a16:creationId xmlns:a16="http://schemas.microsoft.com/office/drawing/2014/main" id="{F097A0D4-64D2-144A-8A6A-8067EC483715}"/>
                    </a:ext>
                  </a:extLst>
                </p:cNvPr>
                <p:cNvSpPr txBox="1"/>
                <p:nvPr/>
              </p:nvSpPr>
              <p:spPr>
                <a:xfrm>
                  <a:off x="5233542" y="4907699"/>
                  <a:ext cx="1619250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Ingeniería de variables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67" name="CuadroTexto 62">
                  <a:extLst>
                    <a:ext uri="{FF2B5EF4-FFF2-40B4-BE49-F238E27FC236}">
                      <a16:creationId xmlns:a16="http://schemas.microsoft.com/office/drawing/2014/main" id="{A6D43F77-7F1A-67BA-3E2E-253DB30E79CC}"/>
                    </a:ext>
                  </a:extLst>
                </p:cNvPr>
                <p:cNvSpPr txBox="1"/>
                <p:nvPr/>
              </p:nvSpPr>
              <p:spPr>
                <a:xfrm rot="8430573">
                  <a:off x="4277903" y="1944785"/>
                  <a:ext cx="1619250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Resultados y conclusiones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73" name="CuadroTexto 62">
                  <a:extLst>
                    <a:ext uri="{FF2B5EF4-FFF2-40B4-BE49-F238E27FC236}">
                      <a16:creationId xmlns:a16="http://schemas.microsoft.com/office/drawing/2014/main" id="{4CDD7659-F635-03AA-1473-C03CDBA0A96D}"/>
                    </a:ext>
                  </a:extLst>
                </p:cNvPr>
                <p:cNvSpPr txBox="1"/>
                <p:nvPr/>
              </p:nvSpPr>
              <p:spPr>
                <a:xfrm rot="4293523">
                  <a:off x="3687973" y="3781809"/>
                  <a:ext cx="1619250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Selección de modelo y validación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74" name="CuadroTexto 62">
                  <a:extLst>
                    <a:ext uri="{FF2B5EF4-FFF2-40B4-BE49-F238E27FC236}">
                      <a16:creationId xmlns:a16="http://schemas.microsoft.com/office/drawing/2014/main" id="{6466232C-4FF6-A54F-E936-660FC1391FCC}"/>
                    </a:ext>
                  </a:extLst>
                </p:cNvPr>
                <p:cNvSpPr txBox="1"/>
                <p:nvPr/>
              </p:nvSpPr>
              <p:spPr>
                <a:xfrm rot="17550784">
                  <a:off x="6819891" y="3752804"/>
                  <a:ext cx="1619250" cy="6463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Exploración y diagnóstico de calidad de datos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</p:grpSp>
        </p:grpSp>
        <p:grpSp>
          <p:nvGrpSpPr>
            <p:cNvPr id="81" name="Grupo 80">
              <a:extLst>
                <a:ext uri="{FF2B5EF4-FFF2-40B4-BE49-F238E27FC236}">
                  <a16:creationId xmlns:a16="http://schemas.microsoft.com/office/drawing/2014/main" id="{99132971-8401-176F-023D-1BFD559C5A1C}"/>
                </a:ext>
              </a:extLst>
            </p:cNvPr>
            <p:cNvGrpSpPr/>
            <p:nvPr/>
          </p:nvGrpSpPr>
          <p:grpSpPr>
            <a:xfrm>
              <a:off x="6309901" y="-84626"/>
              <a:ext cx="3081916" cy="2459027"/>
              <a:chOff x="6309901" y="-84626"/>
              <a:chExt cx="3081916" cy="2459027"/>
            </a:xfrm>
          </p:grpSpPr>
          <p:sp>
            <p:nvSpPr>
              <p:cNvPr id="69" name="CuadroTexto 68">
                <a:extLst>
                  <a:ext uri="{FF2B5EF4-FFF2-40B4-BE49-F238E27FC236}">
                    <a16:creationId xmlns:a16="http://schemas.microsoft.com/office/drawing/2014/main" id="{C1468E81-D2C8-2686-FF35-F4A3BC5F9E72}"/>
                  </a:ext>
                </a:extLst>
              </p:cNvPr>
              <p:cNvSpPr txBox="1"/>
              <p:nvPr/>
            </p:nvSpPr>
            <p:spPr>
              <a:xfrm rot="17332307">
                <a:off x="6399150" y="544509"/>
                <a:ext cx="1417006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Tipo de problema (clasificación / regresión)</a:t>
                </a:r>
              </a:p>
            </p:txBody>
          </p:sp>
          <p:sp>
            <p:nvSpPr>
              <p:cNvPr id="77" name="CuadroTexto 76">
                <a:extLst>
                  <a:ext uri="{FF2B5EF4-FFF2-40B4-BE49-F238E27FC236}">
                    <a16:creationId xmlns:a16="http://schemas.microsoft.com/office/drawing/2014/main" id="{0113035B-1DDF-BA0C-8AEE-0086F4CCFCF0}"/>
                  </a:ext>
                </a:extLst>
              </p:cNvPr>
              <p:cNvSpPr txBox="1"/>
              <p:nvPr/>
            </p:nvSpPr>
            <p:spPr>
              <a:xfrm rot="18276280">
                <a:off x="7066494" y="956338"/>
                <a:ext cx="141700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Carga y descripción inicial de los datos</a:t>
                </a:r>
              </a:p>
            </p:txBody>
          </p:sp>
          <p:sp>
            <p:nvSpPr>
              <p:cNvPr id="78" name="CuadroTexto 77">
                <a:extLst>
                  <a:ext uri="{FF2B5EF4-FFF2-40B4-BE49-F238E27FC236}">
                    <a16:creationId xmlns:a16="http://schemas.microsoft.com/office/drawing/2014/main" id="{7968027A-4D92-AC46-54A8-2AB4FAFABB41}"/>
                  </a:ext>
                </a:extLst>
              </p:cNvPr>
              <p:cNvSpPr txBox="1"/>
              <p:nvPr/>
            </p:nvSpPr>
            <p:spPr>
              <a:xfrm rot="19182771">
                <a:off x="7563097" y="1458410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Distribución del target</a:t>
                </a:r>
              </a:p>
            </p:txBody>
          </p:sp>
          <p:sp>
            <p:nvSpPr>
              <p:cNvPr id="79" name="CuadroTexto 78">
                <a:extLst>
                  <a:ext uri="{FF2B5EF4-FFF2-40B4-BE49-F238E27FC236}">
                    <a16:creationId xmlns:a16="http://schemas.microsoft.com/office/drawing/2014/main" id="{8DE6A92E-5085-1EAE-847E-1F1E352F7F7A}"/>
                  </a:ext>
                </a:extLst>
              </p:cNvPr>
              <p:cNvSpPr txBox="1"/>
              <p:nvPr/>
            </p:nvSpPr>
            <p:spPr>
              <a:xfrm rot="20231487">
                <a:off x="7974811" y="2128180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División </a:t>
                </a:r>
                <a:r>
                  <a:rPr lang="es-ES" sz="1000" dirty="0" err="1"/>
                  <a:t>train</a:t>
                </a:r>
                <a:r>
                  <a:rPr lang="es-ES" sz="1000" dirty="0"/>
                  <a:t>/test</a:t>
                </a:r>
              </a:p>
            </p:txBody>
          </p:sp>
          <p:sp>
            <p:nvSpPr>
              <p:cNvPr id="80" name="CuadroTexto 79">
                <a:extLst>
                  <a:ext uri="{FF2B5EF4-FFF2-40B4-BE49-F238E27FC236}">
                    <a16:creationId xmlns:a16="http://schemas.microsoft.com/office/drawing/2014/main" id="{477846D7-26DC-3D0D-DE2F-FF9553142E66}"/>
                  </a:ext>
                </a:extLst>
              </p:cNvPr>
              <p:cNvSpPr txBox="1"/>
              <p:nvPr/>
            </p:nvSpPr>
            <p:spPr>
              <a:xfrm rot="16474213">
                <a:off x="5724509" y="500766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Objetivo del proyecto</a:t>
                </a:r>
              </a:p>
            </p:txBody>
          </p:sp>
        </p:grpSp>
        <p:grpSp>
          <p:nvGrpSpPr>
            <p:cNvPr id="5" name="Grupo 4">
              <a:extLst>
                <a:ext uri="{FF2B5EF4-FFF2-40B4-BE49-F238E27FC236}">
                  <a16:creationId xmlns:a16="http://schemas.microsoft.com/office/drawing/2014/main" id="{EAF92325-DB40-A784-678B-BFAF2583A636}"/>
                </a:ext>
              </a:extLst>
            </p:cNvPr>
            <p:cNvGrpSpPr/>
            <p:nvPr/>
          </p:nvGrpSpPr>
          <p:grpSpPr>
            <a:xfrm>
              <a:off x="4589405" y="5276314"/>
              <a:ext cx="2954746" cy="1750267"/>
              <a:chOff x="4589405" y="5276314"/>
              <a:chExt cx="2954746" cy="1750267"/>
            </a:xfrm>
          </p:grpSpPr>
          <p:sp>
            <p:nvSpPr>
              <p:cNvPr id="90" name="CuadroTexto 89">
                <a:extLst>
                  <a:ext uri="{FF2B5EF4-FFF2-40B4-BE49-F238E27FC236}">
                    <a16:creationId xmlns:a16="http://schemas.microsoft.com/office/drawing/2014/main" id="{87A41772-DEFC-B187-71D6-F717AEDE7844}"/>
                  </a:ext>
                </a:extLst>
              </p:cNvPr>
              <p:cNvSpPr txBox="1"/>
              <p:nvPr/>
            </p:nvSpPr>
            <p:spPr>
              <a:xfrm rot="7224240">
                <a:off x="4004013" y="5861706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Escalado de variables</a:t>
                </a:r>
              </a:p>
            </p:txBody>
          </p:sp>
          <p:sp>
            <p:nvSpPr>
              <p:cNvPr id="91" name="CuadroTexto 90">
                <a:extLst>
                  <a:ext uri="{FF2B5EF4-FFF2-40B4-BE49-F238E27FC236}">
                    <a16:creationId xmlns:a16="http://schemas.microsoft.com/office/drawing/2014/main" id="{6D81FDC9-2D06-5FA6-D0EB-FB25267A77A7}"/>
                  </a:ext>
                </a:extLst>
              </p:cNvPr>
              <p:cNvSpPr txBox="1"/>
              <p:nvPr/>
            </p:nvSpPr>
            <p:spPr>
              <a:xfrm rot="5879679">
                <a:off x="4887674" y="6185200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Nuevas variables</a:t>
                </a:r>
              </a:p>
            </p:txBody>
          </p:sp>
          <p:sp>
            <p:nvSpPr>
              <p:cNvPr id="92" name="CuadroTexto 91">
                <a:extLst>
                  <a:ext uri="{FF2B5EF4-FFF2-40B4-BE49-F238E27FC236}">
                    <a16:creationId xmlns:a16="http://schemas.microsoft.com/office/drawing/2014/main" id="{1854AA8B-4837-13CA-4EED-2EA7B4FAA269}"/>
                  </a:ext>
                </a:extLst>
              </p:cNvPr>
              <p:cNvSpPr txBox="1"/>
              <p:nvPr/>
            </p:nvSpPr>
            <p:spPr>
              <a:xfrm rot="4951552">
                <a:off x="5781648" y="6118023"/>
                <a:ext cx="141700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Codificación / </a:t>
                </a:r>
                <a:r>
                  <a:rPr lang="es-ES" sz="1000" dirty="0" err="1"/>
                  <a:t>Labelling</a:t>
                </a:r>
                <a:endParaRPr lang="es-ES" sz="1000" dirty="0"/>
              </a:p>
            </p:txBody>
          </p:sp>
          <p:sp>
            <p:nvSpPr>
              <p:cNvPr id="93" name="CuadroTexto 92">
                <a:extLst>
                  <a:ext uri="{FF2B5EF4-FFF2-40B4-BE49-F238E27FC236}">
                    <a16:creationId xmlns:a16="http://schemas.microsoft.com/office/drawing/2014/main" id="{AED00D4F-5A33-9ED1-673A-00D4BEB297AC}"/>
                  </a:ext>
                </a:extLst>
              </p:cNvPr>
              <p:cNvSpPr txBox="1"/>
              <p:nvPr/>
            </p:nvSpPr>
            <p:spPr>
              <a:xfrm rot="3917537">
                <a:off x="6635593" y="5870573"/>
                <a:ext cx="141700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Transformaciones (log, </a:t>
                </a:r>
                <a:r>
                  <a:rPr lang="es-ES" sz="1000" dirty="0" err="1"/>
                  <a:t>binning</a:t>
                </a:r>
                <a:r>
                  <a:rPr lang="es-ES" sz="1000" dirty="0"/>
                  <a:t>...)</a:t>
                </a:r>
              </a:p>
            </p:txBody>
          </p:sp>
        </p:grpSp>
        <p:grpSp>
          <p:nvGrpSpPr>
            <p:cNvPr id="6" name="Grupo 5">
              <a:extLst>
                <a:ext uri="{FF2B5EF4-FFF2-40B4-BE49-F238E27FC236}">
                  <a16:creationId xmlns:a16="http://schemas.microsoft.com/office/drawing/2014/main" id="{DED09AB4-D3DB-171E-81D8-5939330EADDF}"/>
                </a:ext>
              </a:extLst>
            </p:cNvPr>
            <p:cNvGrpSpPr/>
            <p:nvPr/>
          </p:nvGrpSpPr>
          <p:grpSpPr>
            <a:xfrm>
              <a:off x="7662595" y="2689914"/>
              <a:ext cx="1964581" cy="3630911"/>
              <a:chOff x="7662595" y="2689914"/>
              <a:chExt cx="1964581" cy="3630911"/>
            </a:xfrm>
          </p:grpSpPr>
          <p:sp>
            <p:nvSpPr>
              <p:cNvPr id="83" name="CuadroTexto 82">
                <a:extLst>
                  <a:ext uri="{FF2B5EF4-FFF2-40B4-BE49-F238E27FC236}">
                    <a16:creationId xmlns:a16="http://schemas.microsoft.com/office/drawing/2014/main" id="{FFDDDC27-FD50-0B55-BC42-B3332C985854}"/>
                  </a:ext>
                </a:extLst>
              </p:cNvPr>
              <p:cNvSpPr txBox="1"/>
              <p:nvPr/>
            </p:nvSpPr>
            <p:spPr>
              <a:xfrm rot="2271435">
                <a:off x="7662595" y="5068018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 err="1"/>
                  <a:t>Outliers</a:t>
                </a:r>
                <a:endParaRPr lang="es-ES" sz="1000" dirty="0"/>
              </a:p>
            </p:txBody>
          </p:sp>
          <p:sp>
            <p:nvSpPr>
              <p:cNvPr id="84" name="CuadroTexto 83">
                <a:extLst>
                  <a:ext uri="{FF2B5EF4-FFF2-40B4-BE49-F238E27FC236}">
                    <a16:creationId xmlns:a16="http://schemas.microsoft.com/office/drawing/2014/main" id="{F9A0F8B3-82C6-D0CE-E7E2-731D774B6089}"/>
                  </a:ext>
                </a:extLst>
              </p:cNvPr>
              <p:cNvSpPr txBox="1"/>
              <p:nvPr/>
            </p:nvSpPr>
            <p:spPr>
              <a:xfrm rot="1552249">
                <a:off x="7962450" y="4539707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 err="1"/>
                  <a:t>Missings</a:t>
                </a:r>
                <a:endParaRPr lang="es-ES" sz="1000" dirty="0"/>
              </a:p>
            </p:txBody>
          </p:sp>
          <p:sp>
            <p:nvSpPr>
              <p:cNvPr id="85" name="CuadroTexto 84">
                <a:extLst>
                  <a:ext uri="{FF2B5EF4-FFF2-40B4-BE49-F238E27FC236}">
                    <a16:creationId xmlns:a16="http://schemas.microsoft.com/office/drawing/2014/main" id="{C9F3259D-6752-FE18-CACE-C9A2F581A27D}"/>
                  </a:ext>
                </a:extLst>
              </p:cNvPr>
              <p:cNvSpPr txBox="1"/>
              <p:nvPr/>
            </p:nvSpPr>
            <p:spPr>
              <a:xfrm rot="856803">
                <a:off x="8118301" y="3967536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Duplicados</a:t>
                </a:r>
              </a:p>
            </p:txBody>
          </p:sp>
          <p:sp>
            <p:nvSpPr>
              <p:cNvPr id="86" name="CuadroTexto 85">
                <a:extLst>
                  <a:ext uri="{FF2B5EF4-FFF2-40B4-BE49-F238E27FC236}">
                    <a16:creationId xmlns:a16="http://schemas.microsoft.com/office/drawing/2014/main" id="{C2166C21-72E6-17A6-0682-043F738B3D50}"/>
                  </a:ext>
                </a:extLst>
              </p:cNvPr>
              <p:cNvSpPr txBox="1"/>
              <p:nvPr/>
            </p:nvSpPr>
            <p:spPr>
              <a:xfrm>
                <a:off x="8210170" y="3279865"/>
                <a:ext cx="141700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Análisis univariante y bivariante</a:t>
                </a:r>
              </a:p>
            </p:txBody>
          </p:sp>
          <p:sp>
            <p:nvSpPr>
              <p:cNvPr id="87" name="CuadroTexto 86">
                <a:extLst>
                  <a:ext uri="{FF2B5EF4-FFF2-40B4-BE49-F238E27FC236}">
                    <a16:creationId xmlns:a16="http://schemas.microsoft.com/office/drawing/2014/main" id="{548E44CD-EA12-902A-3599-37DECE7A3621}"/>
                  </a:ext>
                </a:extLst>
              </p:cNvPr>
              <p:cNvSpPr txBox="1"/>
              <p:nvPr/>
            </p:nvSpPr>
            <p:spPr>
              <a:xfrm rot="20802936">
                <a:off x="8183158" y="2689914"/>
                <a:ext cx="141700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Eliminación de variables irrelevantes</a:t>
                </a:r>
              </a:p>
            </p:txBody>
          </p:sp>
          <p:sp>
            <p:nvSpPr>
              <p:cNvPr id="3" name="CuadroTexto 2">
                <a:extLst>
                  <a:ext uri="{FF2B5EF4-FFF2-40B4-BE49-F238E27FC236}">
                    <a16:creationId xmlns:a16="http://schemas.microsoft.com/office/drawing/2014/main" id="{10B4C98D-5F17-22ED-CB3D-90E147048CD4}"/>
                  </a:ext>
                </a:extLst>
              </p:cNvPr>
              <p:cNvSpPr txBox="1"/>
              <p:nvPr/>
            </p:nvSpPr>
            <p:spPr>
              <a:xfrm rot="2895916">
                <a:off x="7271805" y="5489211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Anomalías y errores</a:t>
                </a:r>
              </a:p>
            </p:txBody>
          </p:sp>
        </p:grpSp>
        <p:grpSp>
          <p:nvGrpSpPr>
            <p:cNvPr id="7" name="Grupo 6">
              <a:extLst>
                <a:ext uri="{FF2B5EF4-FFF2-40B4-BE49-F238E27FC236}">
                  <a16:creationId xmlns:a16="http://schemas.microsoft.com/office/drawing/2014/main" id="{0F32CB88-8311-15F1-00DF-2F731AF880A4}"/>
                </a:ext>
              </a:extLst>
            </p:cNvPr>
            <p:cNvGrpSpPr/>
            <p:nvPr/>
          </p:nvGrpSpPr>
          <p:grpSpPr>
            <a:xfrm rot="4340859">
              <a:off x="2046033" y="3399837"/>
              <a:ext cx="2877801" cy="1750268"/>
              <a:chOff x="4589405" y="5276314"/>
              <a:chExt cx="2877801" cy="1750268"/>
            </a:xfrm>
          </p:grpSpPr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938BC5C8-8922-1BF6-B203-CDC1E0C7695F}"/>
                  </a:ext>
                </a:extLst>
              </p:cNvPr>
              <p:cNvSpPr txBox="1"/>
              <p:nvPr/>
            </p:nvSpPr>
            <p:spPr>
              <a:xfrm rot="7224240">
                <a:off x="4004013" y="5861706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Validación </a:t>
                </a:r>
                <a:r>
                  <a:rPr lang="es-ES" sz="1000" dirty="0" err="1"/>
                  <a:t>crizada</a:t>
                </a:r>
                <a:endParaRPr lang="es-ES" sz="1000" dirty="0"/>
              </a:p>
            </p:txBody>
          </p:sp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E15644AC-7949-BEB8-6D56-3B0414E299F6}"/>
                  </a:ext>
                </a:extLst>
              </p:cNvPr>
              <p:cNvSpPr txBox="1"/>
              <p:nvPr/>
            </p:nvSpPr>
            <p:spPr>
              <a:xfrm rot="5879679">
                <a:off x="4887674" y="6108256"/>
                <a:ext cx="141700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 err="1"/>
                  <a:t>Tuning</a:t>
                </a:r>
                <a:r>
                  <a:rPr lang="es-ES" sz="1000" dirty="0"/>
                  <a:t> de </a:t>
                </a:r>
                <a:r>
                  <a:rPr lang="es-ES" sz="1000" dirty="0" err="1"/>
                  <a:t>hiperparámetros</a:t>
                </a:r>
                <a:endParaRPr lang="es-ES" sz="1000" dirty="0"/>
              </a:p>
            </p:txBody>
          </p:sp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1949EE46-C93C-E4C6-BE0F-FD0CF3C081D3}"/>
                  </a:ext>
                </a:extLst>
              </p:cNvPr>
              <p:cNvSpPr txBox="1"/>
              <p:nvPr/>
            </p:nvSpPr>
            <p:spPr>
              <a:xfrm rot="4951552">
                <a:off x="5781649" y="6118024"/>
                <a:ext cx="141700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 err="1"/>
                  <a:t>Comparaci</a:t>
                </a:r>
                <a:r>
                  <a:rPr lang="es-ES" sz="1000" dirty="0"/>
                  <a:t>´´</a:t>
                </a:r>
                <a:r>
                  <a:rPr lang="es-ES" sz="1000" dirty="0" err="1"/>
                  <a:t>on</a:t>
                </a:r>
                <a:r>
                  <a:rPr lang="es-ES" sz="1000" dirty="0"/>
                  <a:t> de modelos candidatos</a:t>
                </a:r>
              </a:p>
            </p:txBody>
          </p:sp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66399C7E-F37A-E391-29F2-442EAA4BA5C1}"/>
                  </a:ext>
                </a:extLst>
              </p:cNvPr>
              <p:cNvSpPr txBox="1"/>
              <p:nvPr/>
            </p:nvSpPr>
            <p:spPr>
              <a:xfrm rot="3917537">
                <a:off x="6635593" y="5947517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Elección de métrica</a:t>
                </a:r>
              </a:p>
            </p:txBody>
          </p:sp>
        </p:grpSp>
        <p:grpSp>
          <p:nvGrpSpPr>
            <p:cNvPr id="12" name="Grupo 11">
              <a:extLst>
                <a:ext uri="{FF2B5EF4-FFF2-40B4-BE49-F238E27FC236}">
                  <a16:creationId xmlns:a16="http://schemas.microsoft.com/office/drawing/2014/main" id="{392900FC-CF50-BF15-8EF5-74C6DE49AE6A}"/>
                </a:ext>
              </a:extLst>
            </p:cNvPr>
            <p:cNvGrpSpPr/>
            <p:nvPr/>
          </p:nvGrpSpPr>
          <p:grpSpPr>
            <a:xfrm rot="8477954">
              <a:off x="2914411" y="436811"/>
              <a:ext cx="3031689" cy="1750269"/>
              <a:chOff x="4512461" y="5276313"/>
              <a:chExt cx="3031689" cy="1750269"/>
            </a:xfrm>
          </p:grpSpPr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1F82E352-EF55-49AB-3A09-50E396889868}"/>
                  </a:ext>
                </a:extLst>
              </p:cNvPr>
              <p:cNvSpPr txBox="1"/>
              <p:nvPr/>
            </p:nvSpPr>
            <p:spPr>
              <a:xfrm rot="7224240">
                <a:off x="4004013" y="5784761"/>
                <a:ext cx="141700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Preparación para producción</a:t>
                </a:r>
              </a:p>
            </p:txBody>
          </p:sp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07534F46-B923-33F5-FCA3-927F05C635E6}"/>
                  </a:ext>
                </a:extLst>
              </p:cNvPr>
              <p:cNvSpPr txBox="1"/>
              <p:nvPr/>
            </p:nvSpPr>
            <p:spPr>
              <a:xfrm rot="5879679">
                <a:off x="4887674" y="6108255"/>
                <a:ext cx="141700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Limitaciones y posibles </a:t>
                </a:r>
                <a:r>
                  <a:rPr lang="es-ES" sz="1000" dirty="0" err="1"/>
                  <a:t>ejoras</a:t>
                </a:r>
                <a:endParaRPr lang="es-ES" sz="1000" dirty="0"/>
              </a:p>
            </p:txBody>
          </p:sp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B6C1C789-103E-A92B-30E0-76F5FE61118B}"/>
                  </a:ext>
                </a:extLst>
              </p:cNvPr>
              <p:cNvSpPr txBox="1"/>
              <p:nvPr/>
            </p:nvSpPr>
            <p:spPr>
              <a:xfrm rot="4951552">
                <a:off x="5781648" y="6194968"/>
                <a:ext cx="1417006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Principales </a:t>
                </a:r>
                <a:r>
                  <a:rPr lang="es-ES" sz="1000" dirty="0" err="1"/>
                  <a:t>insights</a:t>
                </a:r>
                <a:endParaRPr lang="es-ES" sz="1000" dirty="0"/>
              </a:p>
            </p:txBody>
          </p:sp>
          <p:sp>
            <p:nvSpPr>
              <p:cNvPr id="16" name="CuadroTexto 15">
                <a:extLst>
                  <a:ext uri="{FF2B5EF4-FFF2-40B4-BE49-F238E27FC236}">
                    <a16:creationId xmlns:a16="http://schemas.microsoft.com/office/drawing/2014/main" id="{3B9290E7-DA68-3009-2425-E371CE975590}"/>
                  </a:ext>
                </a:extLst>
              </p:cNvPr>
              <p:cNvSpPr txBox="1"/>
              <p:nvPr/>
            </p:nvSpPr>
            <p:spPr>
              <a:xfrm rot="3917537">
                <a:off x="6635592" y="5870573"/>
                <a:ext cx="141700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00" dirty="0"/>
                  <a:t>Evaluación final de test</a:t>
                </a:r>
              </a:p>
            </p:txBody>
          </p:sp>
        </p:grpSp>
      </p:grpSp>
      <p:sp>
        <p:nvSpPr>
          <p:cNvPr id="21" name="CuadroTexto 20">
            <a:extLst>
              <a:ext uri="{FF2B5EF4-FFF2-40B4-BE49-F238E27FC236}">
                <a16:creationId xmlns:a16="http://schemas.microsoft.com/office/drawing/2014/main" id="{D0AE74E6-912D-8ACE-2F25-C3ADF0F36152}"/>
              </a:ext>
            </a:extLst>
          </p:cNvPr>
          <p:cNvSpPr txBox="1"/>
          <p:nvPr/>
        </p:nvSpPr>
        <p:spPr>
          <a:xfrm>
            <a:off x="570245" y="2594630"/>
            <a:ext cx="303276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ES" b="0" dirty="0">
                <a:effectLst/>
                <a:latin typeface="Montserrat" panose="00000500000000000000" pitchFamily="2" charset="0"/>
              </a:rPr>
              <a:t>Este proyecto tiene como objetivo abordar un problema de </a:t>
            </a:r>
            <a:r>
              <a:rPr lang="es-ES" b="1" dirty="0">
                <a:effectLst/>
                <a:latin typeface="Montserrat" panose="00000500000000000000" pitchFamily="2" charset="0"/>
              </a:rPr>
              <a:t>regresión</a:t>
            </a:r>
            <a:r>
              <a:rPr lang="es-ES" b="0" dirty="0">
                <a:effectLst/>
                <a:latin typeface="Montserrat" panose="00000500000000000000" pitchFamily="2" charset="0"/>
              </a:rPr>
              <a:t> en el cual se busca predecir una variable numérica continua a partir de distintas variables predictoras.</a:t>
            </a:r>
          </a:p>
        </p:txBody>
      </p:sp>
      <p:grpSp>
        <p:nvGrpSpPr>
          <p:cNvPr id="39" name="Grupo 38">
            <a:extLst>
              <a:ext uri="{FF2B5EF4-FFF2-40B4-BE49-F238E27FC236}">
                <a16:creationId xmlns:a16="http://schemas.microsoft.com/office/drawing/2014/main" id="{0E4DD2B3-62A7-E0D0-CA89-E2E0F8517ACF}"/>
              </a:ext>
            </a:extLst>
          </p:cNvPr>
          <p:cNvGrpSpPr/>
          <p:nvPr/>
        </p:nvGrpSpPr>
        <p:grpSpPr>
          <a:xfrm>
            <a:off x="8457380" y="2940839"/>
            <a:ext cx="3019942" cy="1892905"/>
            <a:chOff x="8457380" y="2842756"/>
            <a:chExt cx="3019942" cy="1892905"/>
          </a:xfrm>
        </p:grpSpPr>
        <p:grpSp>
          <p:nvGrpSpPr>
            <p:cNvPr id="27" name="Grupo 26">
              <a:extLst>
                <a:ext uri="{FF2B5EF4-FFF2-40B4-BE49-F238E27FC236}">
                  <a16:creationId xmlns:a16="http://schemas.microsoft.com/office/drawing/2014/main" id="{165BCFBB-5E0C-E3A2-9947-118C6F629DD6}"/>
                </a:ext>
              </a:extLst>
            </p:cNvPr>
            <p:cNvGrpSpPr/>
            <p:nvPr/>
          </p:nvGrpSpPr>
          <p:grpSpPr>
            <a:xfrm>
              <a:off x="8457380" y="2842756"/>
              <a:ext cx="3009554" cy="853164"/>
              <a:chOff x="9033374" y="2484366"/>
              <a:chExt cx="3009554" cy="374904"/>
            </a:xfrm>
          </p:grpSpPr>
          <p:sp>
            <p:nvSpPr>
              <p:cNvPr id="28" name="Rectangle: Rounded Corners 4646">
                <a:extLst>
                  <a:ext uri="{FF2B5EF4-FFF2-40B4-BE49-F238E27FC236}">
                    <a16:creationId xmlns:a16="http://schemas.microsoft.com/office/drawing/2014/main" id="{111AF1F3-A93C-E11D-24EE-8724519EF922}"/>
                  </a:ext>
                </a:extLst>
              </p:cNvPr>
              <p:cNvSpPr/>
              <p:nvPr/>
            </p:nvSpPr>
            <p:spPr>
              <a:xfrm>
                <a:off x="9052682" y="2484366"/>
                <a:ext cx="2990246" cy="374406"/>
              </a:xfrm>
              <a:prstGeom prst="roundRect">
                <a:avLst>
                  <a:gd name="adj" fmla="val 25887"/>
                </a:avLst>
              </a:prstGeom>
              <a:solidFill>
                <a:srgbClr val="E36E30"/>
              </a:solidFill>
              <a:ln w="127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Ins="137160" rtlCol="0" anchor="ctr"/>
              <a:lstStyle/>
              <a:p>
                <a:pPr lvl="0" algn="r">
                  <a:lnSpc>
                    <a:spcPts val="1800"/>
                  </a:lnSpc>
                  <a:defRPr/>
                </a:pPr>
                <a:r>
                  <a:rPr lang="en-US" dirty="0" err="1"/>
                  <a:t>Importe</a:t>
                </a:r>
                <a:r>
                  <a:rPr lang="en-US" dirty="0"/>
                  <a:t> </a:t>
                </a:r>
              </a:p>
              <a:p>
                <a:pPr lvl="0" algn="r">
                  <a:lnSpc>
                    <a:spcPts val="1800"/>
                  </a:lnSpc>
                  <a:defRPr/>
                </a:pPr>
                <a:r>
                  <a:rPr lang="en-US" dirty="0" err="1"/>
                  <a:t>adjudicación</a:t>
                </a:r>
                <a:r>
                  <a:rPr lang="en-US" dirty="0"/>
                  <a:t> </a:t>
                </a:r>
              </a:p>
              <a:p>
                <a:pPr lvl="0" algn="r">
                  <a:lnSpc>
                    <a:spcPts val="1800"/>
                  </a:lnSpc>
                  <a:defRPr/>
                </a:pPr>
                <a:r>
                  <a:rPr lang="en-US" dirty="0"/>
                  <a:t>sin </a:t>
                </a:r>
                <a:r>
                  <a:rPr lang="en-US" dirty="0" err="1"/>
                  <a:t>impuestos</a:t>
                </a:r>
                <a:endParaRPr kumimoji="0" lang="en-US" sz="1600" b="1" i="0" u="none" strike="noStrike" kern="1200" cap="none" spc="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ontserrat SemiBold" pitchFamily="2" charset="77"/>
                  <a:ea typeface="+mn-ea"/>
                  <a:cs typeface="+mn-cs"/>
                </a:endParaRPr>
              </a:p>
            </p:txBody>
          </p:sp>
          <p:sp>
            <p:nvSpPr>
              <p:cNvPr id="29" name="Rectangle: Rounded Corners 4646">
                <a:extLst>
                  <a:ext uri="{FF2B5EF4-FFF2-40B4-BE49-F238E27FC236}">
                    <a16:creationId xmlns:a16="http://schemas.microsoft.com/office/drawing/2014/main" id="{43CDF991-39F9-536D-B572-DA21D3118442}"/>
                  </a:ext>
                </a:extLst>
              </p:cNvPr>
              <p:cNvSpPr/>
              <p:nvPr/>
            </p:nvSpPr>
            <p:spPr>
              <a:xfrm rot="16200000">
                <a:off x="9408436" y="2128616"/>
                <a:ext cx="374904" cy="1086403"/>
              </a:xfrm>
              <a:prstGeom prst="round2SameRect">
                <a:avLst>
                  <a:gd name="adj1" fmla="val 32927"/>
                  <a:gd name="adj2" fmla="val 0"/>
                </a:avLst>
              </a:prstGeom>
              <a:solidFill>
                <a:srgbClr val="C00000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Ins="182880" rtlCol="0" anchor="ctr"/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ontserrat Medium" panose="00000600000000000000" pitchFamily="2" charset="0"/>
                  <a:ea typeface="+mn-ea"/>
                  <a:cs typeface="+mn-cs"/>
                </a:endParaRPr>
              </a:p>
            </p:txBody>
          </p:sp>
          <p:sp>
            <p:nvSpPr>
              <p:cNvPr id="30" name="TextBox 53">
                <a:extLst>
                  <a:ext uri="{FF2B5EF4-FFF2-40B4-BE49-F238E27FC236}">
                    <a16:creationId xmlns:a16="http://schemas.microsoft.com/office/drawing/2014/main" id="{F7AE1DC1-74F6-4C60-D896-AEBD1A785475}"/>
                  </a:ext>
                </a:extLst>
              </p:cNvPr>
              <p:cNvSpPr txBox="1"/>
              <p:nvPr/>
            </p:nvSpPr>
            <p:spPr>
              <a:xfrm>
                <a:off x="9033374" y="2597601"/>
                <a:ext cx="1086403" cy="14877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>
                        <a:alpha val="70000"/>
                      </a:schemeClr>
                    </a:solidFill>
                    <a:effectLst/>
                    <a:uLnTx/>
                    <a:uFillTx/>
                    <a:latin typeface="Montserrat Medium" pitchFamily="2" charset="77"/>
                    <a:ea typeface="+mn-ea"/>
                    <a:cs typeface="+mn-cs"/>
                  </a:rPr>
                  <a:t>TARGET</a:t>
                </a:r>
              </a:p>
            </p:txBody>
          </p:sp>
        </p:grpSp>
        <p:grpSp>
          <p:nvGrpSpPr>
            <p:cNvPr id="35" name="Grupo 34">
              <a:extLst>
                <a:ext uri="{FF2B5EF4-FFF2-40B4-BE49-F238E27FC236}">
                  <a16:creationId xmlns:a16="http://schemas.microsoft.com/office/drawing/2014/main" id="{56D70B2B-D8DA-B635-5F36-6D31EC225047}"/>
                </a:ext>
              </a:extLst>
            </p:cNvPr>
            <p:cNvGrpSpPr/>
            <p:nvPr/>
          </p:nvGrpSpPr>
          <p:grpSpPr>
            <a:xfrm>
              <a:off x="8487076" y="3882497"/>
              <a:ext cx="2990246" cy="853164"/>
              <a:chOff x="9052682" y="2484366"/>
              <a:chExt cx="2990246" cy="374904"/>
            </a:xfrm>
          </p:grpSpPr>
          <p:sp>
            <p:nvSpPr>
              <p:cNvPr id="36" name="Rectangle: Rounded Corners 4646">
                <a:extLst>
                  <a:ext uri="{FF2B5EF4-FFF2-40B4-BE49-F238E27FC236}">
                    <a16:creationId xmlns:a16="http://schemas.microsoft.com/office/drawing/2014/main" id="{6DE8F6B1-A536-721E-FDF4-E26D7E859A6E}"/>
                  </a:ext>
                </a:extLst>
              </p:cNvPr>
              <p:cNvSpPr/>
              <p:nvPr/>
            </p:nvSpPr>
            <p:spPr>
              <a:xfrm>
                <a:off x="9052682" y="2484366"/>
                <a:ext cx="2990246" cy="374406"/>
              </a:xfrm>
              <a:prstGeom prst="roundRect">
                <a:avLst>
                  <a:gd name="adj" fmla="val 25887"/>
                </a:avLst>
              </a:prstGeom>
              <a:solidFill>
                <a:srgbClr val="E36E30"/>
              </a:solidFill>
              <a:ln w="12700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Ins="137160" rtlCol="0" anchor="ctr"/>
              <a:lstStyle/>
              <a:p>
                <a:pPr lvl="0" algn="r">
                  <a:defRPr/>
                </a:pPr>
                <a:r>
                  <a:rPr lang="en-US" b="1" dirty="0"/>
                  <a:t>3.013.718 </a:t>
                </a:r>
                <a:r>
                  <a:rPr lang="en-US" dirty="0" err="1"/>
                  <a:t>datos</a:t>
                </a:r>
                <a:endParaRPr lang="en-US" dirty="0"/>
              </a:p>
              <a:p>
                <a:pPr lvl="0" algn="r">
                  <a:defRPr/>
                </a:pPr>
                <a:r>
                  <a:rPr kumimoji="0" lang="en-US" sz="1600" b="1" i="0" u="none" strike="noStrike" kern="1200" cap="none" spc="5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Montserrat SemiBold" pitchFamily="2" charset="77"/>
                    <a:ea typeface="+mn-ea"/>
                    <a:cs typeface="+mn-cs"/>
                  </a:rPr>
                  <a:t>40 </a:t>
                </a:r>
                <a:r>
                  <a:rPr kumimoji="0" lang="en-US" sz="1600" i="0" u="none" strike="noStrike" kern="1200" cap="none" spc="5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Montserrat SemiBold" pitchFamily="2" charset="77"/>
                    <a:ea typeface="+mn-ea"/>
                    <a:cs typeface="+mn-cs"/>
                  </a:rPr>
                  <a:t>features</a:t>
                </a:r>
              </a:p>
            </p:txBody>
          </p:sp>
          <p:sp>
            <p:nvSpPr>
              <p:cNvPr id="37" name="Rectangle: Rounded Corners 4646">
                <a:extLst>
                  <a:ext uri="{FF2B5EF4-FFF2-40B4-BE49-F238E27FC236}">
                    <a16:creationId xmlns:a16="http://schemas.microsoft.com/office/drawing/2014/main" id="{E852BCBF-3E95-32E3-4CBB-D5DE40164881}"/>
                  </a:ext>
                </a:extLst>
              </p:cNvPr>
              <p:cNvSpPr/>
              <p:nvPr/>
            </p:nvSpPr>
            <p:spPr>
              <a:xfrm rot="16200000">
                <a:off x="9393586" y="2143465"/>
                <a:ext cx="374904" cy="1056706"/>
              </a:xfrm>
              <a:prstGeom prst="round2SameRect">
                <a:avLst>
                  <a:gd name="adj1" fmla="val 32927"/>
                  <a:gd name="adj2" fmla="val 0"/>
                </a:avLst>
              </a:prstGeom>
              <a:solidFill>
                <a:srgbClr val="C00000"/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Ins="182880" rtlCol="0" anchor="ctr"/>
              <a:lstStyle/>
              <a:p>
                <a:pPr marL="0" marR="0" lvl="0" indent="0" algn="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ontserrat Medium" panose="00000600000000000000" pitchFamily="2" charset="0"/>
                  <a:ea typeface="+mn-ea"/>
                  <a:cs typeface="+mn-cs"/>
                </a:endParaRPr>
              </a:p>
            </p:txBody>
          </p:sp>
          <p:sp>
            <p:nvSpPr>
              <p:cNvPr id="38" name="TextBox 53">
                <a:extLst>
                  <a:ext uri="{FF2B5EF4-FFF2-40B4-BE49-F238E27FC236}">
                    <a16:creationId xmlns:a16="http://schemas.microsoft.com/office/drawing/2014/main" id="{364D4710-9399-246B-5849-115736394A9A}"/>
                  </a:ext>
                </a:extLst>
              </p:cNvPr>
              <p:cNvSpPr txBox="1"/>
              <p:nvPr/>
            </p:nvSpPr>
            <p:spPr>
              <a:xfrm>
                <a:off x="9117653" y="2597601"/>
                <a:ext cx="889039" cy="14877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chemeClr val="bg1">
                        <a:alpha val="70000"/>
                      </a:schemeClr>
                    </a:solidFill>
                    <a:effectLst/>
                    <a:uLnTx/>
                    <a:uFillTx/>
                    <a:latin typeface="Montserrat Medium" pitchFamily="2" charset="77"/>
                    <a:ea typeface="+mn-ea"/>
                    <a:cs typeface="+mn-cs"/>
                  </a:rPr>
                  <a:t>SIZE</a:t>
                </a: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3003430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097"/>
    </mc:Choice>
    <mc:Fallback xmlns="">
      <p:transition spd="slow" advTm="1140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1.48148E-6 L 0 -0.62639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13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8700000">
                                      <p:cBhvr>
                                        <p:cTn id="12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500"/>
                            </p:stCondLst>
                            <p:childTnLst>
                              <p:par>
                                <p:cTn id="14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59259E-6 L 0.00586 2.17014 " pathEditMode="relative" rAng="0" ptsTypes="AA">
                                      <p:cBhvr>
                                        <p:cTn id="18" dur="3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6" y="108495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20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grpId="0" nodeType="withEffect">
                                  <p:stCondLst>
                                    <p:cond delay="2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0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8" grpId="0" animBg="1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0F7B59-6B1A-7373-6BFA-1F0B7DE2FA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Imagen 39">
            <a:extLst>
              <a:ext uri="{FF2B5EF4-FFF2-40B4-BE49-F238E27FC236}">
                <a16:creationId xmlns:a16="http://schemas.microsoft.com/office/drawing/2014/main" id="{873A819C-3780-9F3A-F183-2C4D5543BB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8415" y="3850136"/>
            <a:ext cx="2743200" cy="173861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7" name="Elipse 16">
            <a:extLst>
              <a:ext uri="{FF2B5EF4-FFF2-40B4-BE49-F238E27FC236}">
                <a16:creationId xmlns:a16="http://schemas.microsoft.com/office/drawing/2014/main" id="{0F8598AF-A271-29B6-CBC3-0D68DDB75DD5}"/>
              </a:ext>
            </a:extLst>
          </p:cNvPr>
          <p:cNvSpPr/>
          <p:nvPr/>
        </p:nvSpPr>
        <p:spPr>
          <a:xfrm>
            <a:off x="2209799" y="-4841792"/>
            <a:ext cx="7772400" cy="7772400"/>
          </a:xfrm>
          <a:prstGeom prst="ellipse">
            <a:avLst/>
          </a:prstGeom>
          <a:gradFill flip="none" rotWithShape="0">
            <a:gsLst>
              <a:gs pos="100000">
                <a:srgbClr val="FBFDFE"/>
              </a:gs>
              <a:gs pos="0">
                <a:schemeClr val="accent1">
                  <a:lumMod val="5000"/>
                  <a:lumOff val="95000"/>
                </a:schemeClr>
              </a:gs>
              <a:gs pos="60000">
                <a:schemeClr val="accent1">
                  <a:lumMod val="5000"/>
                  <a:lumOff val="95000"/>
                </a:schemeClr>
              </a:gs>
              <a:gs pos="78000">
                <a:srgbClr val="FFFFFF">
                  <a:alpha val="2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upo 18">
            <a:extLst>
              <a:ext uri="{FF2B5EF4-FFF2-40B4-BE49-F238E27FC236}">
                <a16:creationId xmlns:a16="http://schemas.microsoft.com/office/drawing/2014/main" id="{04FD48E4-6B61-7289-2DC7-85931FEDE190}"/>
              </a:ext>
            </a:extLst>
          </p:cNvPr>
          <p:cNvGrpSpPr/>
          <p:nvPr/>
        </p:nvGrpSpPr>
        <p:grpSpPr>
          <a:xfrm>
            <a:off x="1497012" y="-4485176"/>
            <a:ext cx="9197975" cy="7111207"/>
            <a:chOff x="1497012" y="-4485176"/>
            <a:chExt cx="9197975" cy="7111207"/>
          </a:xfrm>
        </p:grpSpPr>
        <p:graphicFrame>
          <p:nvGraphicFramePr>
            <p:cNvPr id="61" name="Gráfico 60">
              <a:extLst>
                <a:ext uri="{FF2B5EF4-FFF2-40B4-BE49-F238E27FC236}">
                  <a16:creationId xmlns:a16="http://schemas.microsoft.com/office/drawing/2014/main" id="{806A6A2C-F164-AFA9-8033-B8CFA0E569E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674729099"/>
                </p:ext>
              </p:extLst>
            </p:nvPr>
          </p:nvGraphicFramePr>
          <p:xfrm>
            <a:off x="1497012" y="-3959983"/>
            <a:ext cx="9197975" cy="573097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grpSp>
          <p:nvGrpSpPr>
            <p:cNvPr id="18" name="Grupo 17">
              <a:extLst>
                <a:ext uri="{FF2B5EF4-FFF2-40B4-BE49-F238E27FC236}">
                  <a16:creationId xmlns:a16="http://schemas.microsoft.com/office/drawing/2014/main" id="{FDD86292-EF6A-437E-29AA-7843507AC180}"/>
                </a:ext>
              </a:extLst>
            </p:cNvPr>
            <p:cNvGrpSpPr/>
            <p:nvPr/>
          </p:nvGrpSpPr>
          <p:grpSpPr>
            <a:xfrm rot="8700000">
              <a:off x="2495500" y="-4485176"/>
              <a:ext cx="7017376" cy="7111207"/>
              <a:chOff x="2609800" y="-4504226"/>
              <a:chExt cx="7017376" cy="7111207"/>
            </a:xfrm>
          </p:grpSpPr>
          <p:grpSp>
            <p:nvGrpSpPr>
              <p:cNvPr id="75" name="Grupo 74">
                <a:extLst>
                  <a:ext uri="{FF2B5EF4-FFF2-40B4-BE49-F238E27FC236}">
                    <a16:creationId xmlns:a16="http://schemas.microsoft.com/office/drawing/2014/main" id="{5FE1E5F7-2554-37E7-FD38-4A4D6EEEDF45}"/>
                  </a:ext>
                </a:extLst>
              </p:cNvPr>
              <p:cNvGrpSpPr/>
              <p:nvPr/>
            </p:nvGrpSpPr>
            <p:grpSpPr>
              <a:xfrm>
                <a:off x="4266765" y="-2629867"/>
                <a:ext cx="3685916" cy="3571565"/>
                <a:chOff x="4266765" y="1789733"/>
                <a:chExt cx="3685916" cy="3571565"/>
              </a:xfrm>
            </p:grpSpPr>
            <p:sp>
              <p:nvSpPr>
                <p:cNvPr id="63" name="CuadroTexto 62">
                  <a:extLst>
                    <a:ext uri="{FF2B5EF4-FFF2-40B4-BE49-F238E27FC236}">
                      <a16:creationId xmlns:a16="http://schemas.microsoft.com/office/drawing/2014/main" id="{C373F744-B196-54F4-5EB8-C86A43ED25BA}"/>
                    </a:ext>
                  </a:extLst>
                </p:cNvPr>
                <p:cNvSpPr txBox="1"/>
                <p:nvPr/>
              </p:nvSpPr>
              <p:spPr>
                <a:xfrm rot="12805497">
                  <a:off x="6262378" y="1789733"/>
                  <a:ext cx="1619250" cy="6463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s-ES" sz="1200" b="1" dirty="0">
                      <a:latin typeface="Montserrat" panose="00000500000000000000" pitchFamily="2" charset="0"/>
                    </a:rPr>
                    <a:t>Entendimiento del problema y los datos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65" name="CuadroTexto 62">
                  <a:extLst>
                    <a:ext uri="{FF2B5EF4-FFF2-40B4-BE49-F238E27FC236}">
                      <a16:creationId xmlns:a16="http://schemas.microsoft.com/office/drawing/2014/main" id="{85436E45-28D0-B01A-C591-EDC27A00FC91}"/>
                    </a:ext>
                  </a:extLst>
                </p:cNvPr>
                <p:cNvSpPr txBox="1"/>
                <p:nvPr/>
              </p:nvSpPr>
              <p:spPr>
                <a:xfrm>
                  <a:off x="5294024" y="4899633"/>
                  <a:ext cx="1619250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Ingeniería de variables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67" name="CuadroTexto 62">
                  <a:extLst>
                    <a:ext uri="{FF2B5EF4-FFF2-40B4-BE49-F238E27FC236}">
                      <a16:creationId xmlns:a16="http://schemas.microsoft.com/office/drawing/2014/main" id="{6FF45527-F302-E544-2076-EC2EE3B36C4A}"/>
                    </a:ext>
                  </a:extLst>
                </p:cNvPr>
                <p:cNvSpPr txBox="1"/>
                <p:nvPr/>
              </p:nvSpPr>
              <p:spPr>
                <a:xfrm rot="8430573">
                  <a:off x="4277903" y="1944785"/>
                  <a:ext cx="1619250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Resultados y conclusiones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73" name="CuadroTexto 62">
                  <a:extLst>
                    <a:ext uri="{FF2B5EF4-FFF2-40B4-BE49-F238E27FC236}">
                      <a16:creationId xmlns:a16="http://schemas.microsoft.com/office/drawing/2014/main" id="{4FF81E17-2CAC-5F10-B64B-3E60CE395091}"/>
                    </a:ext>
                  </a:extLst>
                </p:cNvPr>
                <p:cNvSpPr txBox="1"/>
                <p:nvPr/>
              </p:nvSpPr>
              <p:spPr>
                <a:xfrm rot="4293523">
                  <a:off x="3687973" y="3781809"/>
                  <a:ext cx="1619250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Selección de modelo y validación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74" name="CuadroTexto 62">
                  <a:extLst>
                    <a:ext uri="{FF2B5EF4-FFF2-40B4-BE49-F238E27FC236}">
                      <a16:creationId xmlns:a16="http://schemas.microsoft.com/office/drawing/2014/main" id="{A53A5AA7-6D86-7CA2-C0B3-791EF2168AD0}"/>
                    </a:ext>
                  </a:extLst>
                </p:cNvPr>
                <p:cNvSpPr txBox="1"/>
                <p:nvPr/>
              </p:nvSpPr>
              <p:spPr>
                <a:xfrm rot="17550784">
                  <a:off x="6819891" y="3752804"/>
                  <a:ext cx="1619250" cy="6463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Exploración y diagnóstico de calidad de datos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4" name="Grupo 3">
                <a:extLst>
                  <a:ext uri="{FF2B5EF4-FFF2-40B4-BE49-F238E27FC236}">
                    <a16:creationId xmlns:a16="http://schemas.microsoft.com/office/drawing/2014/main" id="{93929B42-9F4F-8FF1-BEDC-41B2B8B242D0}"/>
                  </a:ext>
                </a:extLst>
              </p:cNvPr>
              <p:cNvGrpSpPr/>
              <p:nvPr/>
            </p:nvGrpSpPr>
            <p:grpSpPr>
              <a:xfrm>
                <a:off x="2609800" y="-4504226"/>
                <a:ext cx="7017376" cy="7111207"/>
                <a:chOff x="2609800" y="-4504226"/>
                <a:chExt cx="7017376" cy="7111207"/>
              </a:xfrm>
            </p:grpSpPr>
            <p:grpSp>
              <p:nvGrpSpPr>
                <p:cNvPr id="81" name="Grupo 80">
                  <a:extLst>
                    <a:ext uri="{FF2B5EF4-FFF2-40B4-BE49-F238E27FC236}">
                      <a16:creationId xmlns:a16="http://schemas.microsoft.com/office/drawing/2014/main" id="{E49BBCEF-DF84-EF5C-0155-E1E6A0DAA859}"/>
                    </a:ext>
                  </a:extLst>
                </p:cNvPr>
                <p:cNvGrpSpPr/>
                <p:nvPr/>
              </p:nvGrpSpPr>
              <p:grpSpPr>
                <a:xfrm>
                  <a:off x="6309901" y="-4504226"/>
                  <a:ext cx="3081916" cy="2459027"/>
                  <a:chOff x="6309901" y="-84626"/>
                  <a:chExt cx="3081916" cy="2459027"/>
                </a:xfrm>
              </p:grpSpPr>
              <p:sp>
                <p:nvSpPr>
                  <p:cNvPr id="69" name="CuadroTexto 68">
                    <a:extLst>
                      <a:ext uri="{FF2B5EF4-FFF2-40B4-BE49-F238E27FC236}">
                        <a16:creationId xmlns:a16="http://schemas.microsoft.com/office/drawing/2014/main" id="{1138EFC4-F6E3-C149-CBC6-84A90520760A}"/>
                      </a:ext>
                    </a:extLst>
                  </p:cNvPr>
                  <p:cNvSpPr txBox="1"/>
                  <p:nvPr/>
                </p:nvSpPr>
                <p:spPr>
                  <a:xfrm rot="17332307">
                    <a:off x="6399150" y="544509"/>
                    <a:ext cx="1417006" cy="55399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Tipo de problema (clasificación / regresión)</a:t>
                    </a:r>
                  </a:p>
                </p:txBody>
              </p:sp>
              <p:sp>
                <p:nvSpPr>
                  <p:cNvPr id="77" name="CuadroTexto 76">
                    <a:extLst>
                      <a:ext uri="{FF2B5EF4-FFF2-40B4-BE49-F238E27FC236}">
                        <a16:creationId xmlns:a16="http://schemas.microsoft.com/office/drawing/2014/main" id="{9C4DD82E-EA7D-1DA9-78B8-99562137496D}"/>
                      </a:ext>
                    </a:extLst>
                  </p:cNvPr>
                  <p:cNvSpPr txBox="1"/>
                  <p:nvPr/>
                </p:nvSpPr>
                <p:spPr>
                  <a:xfrm rot="18276280">
                    <a:off x="7066494" y="956338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Carga y descripción inicial de los datos</a:t>
                    </a:r>
                  </a:p>
                </p:txBody>
              </p:sp>
              <p:sp>
                <p:nvSpPr>
                  <p:cNvPr id="78" name="CuadroTexto 77">
                    <a:extLst>
                      <a:ext uri="{FF2B5EF4-FFF2-40B4-BE49-F238E27FC236}">
                        <a16:creationId xmlns:a16="http://schemas.microsoft.com/office/drawing/2014/main" id="{7EB9F091-F109-0178-63F2-F02AFE1EE086}"/>
                      </a:ext>
                    </a:extLst>
                  </p:cNvPr>
                  <p:cNvSpPr txBox="1"/>
                  <p:nvPr/>
                </p:nvSpPr>
                <p:spPr>
                  <a:xfrm rot="19182771">
                    <a:off x="7563097" y="1458410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Distribución del target</a:t>
                    </a:r>
                  </a:p>
                </p:txBody>
              </p:sp>
              <p:sp>
                <p:nvSpPr>
                  <p:cNvPr id="79" name="CuadroTexto 78">
                    <a:extLst>
                      <a:ext uri="{FF2B5EF4-FFF2-40B4-BE49-F238E27FC236}">
                        <a16:creationId xmlns:a16="http://schemas.microsoft.com/office/drawing/2014/main" id="{FBCE1F0C-4F9D-FDCF-36E6-173DDC9820C0}"/>
                      </a:ext>
                    </a:extLst>
                  </p:cNvPr>
                  <p:cNvSpPr txBox="1"/>
                  <p:nvPr/>
                </p:nvSpPr>
                <p:spPr>
                  <a:xfrm rot="20231487">
                    <a:off x="7974811" y="2128180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División </a:t>
                    </a:r>
                    <a:r>
                      <a:rPr lang="es-ES" sz="1000" dirty="0" err="1"/>
                      <a:t>train</a:t>
                    </a:r>
                    <a:r>
                      <a:rPr lang="es-ES" sz="1000" dirty="0"/>
                      <a:t>/test</a:t>
                    </a:r>
                  </a:p>
                </p:txBody>
              </p:sp>
              <p:sp>
                <p:nvSpPr>
                  <p:cNvPr id="80" name="CuadroTexto 79">
                    <a:extLst>
                      <a:ext uri="{FF2B5EF4-FFF2-40B4-BE49-F238E27FC236}">
                        <a16:creationId xmlns:a16="http://schemas.microsoft.com/office/drawing/2014/main" id="{B2D138AC-964B-EB02-466A-D7C8284DC115}"/>
                      </a:ext>
                    </a:extLst>
                  </p:cNvPr>
                  <p:cNvSpPr txBox="1"/>
                  <p:nvPr/>
                </p:nvSpPr>
                <p:spPr>
                  <a:xfrm rot="16474213">
                    <a:off x="5724509" y="500766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Objetivo del proyecto</a:t>
                    </a:r>
                  </a:p>
                </p:txBody>
              </p:sp>
            </p:grpSp>
            <p:grpSp>
              <p:nvGrpSpPr>
                <p:cNvPr id="5" name="Grupo 4">
                  <a:extLst>
                    <a:ext uri="{FF2B5EF4-FFF2-40B4-BE49-F238E27FC236}">
                      <a16:creationId xmlns:a16="http://schemas.microsoft.com/office/drawing/2014/main" id="{A0F51843-85F3-7DDB-2230-7AA60146EA38}"/>
                    </a:ext>
                  </a:extLst>
                </p:cNvPr>
                <p:cNvGrpSpPr/>
                <p:nvPr/>
              </p:nvGrpSpPr>
              <p:grpSpPr>
                <a:xfrm>
                  <a:off x="4589405" y="856714"/>
                  <a:ext cx="2954746" cy="1750267"/>
                  <a:chOff x="4589405" y="5276314"/>
                  <a:chExt cx="2954746" cy="1750267"/>
                </a:xfrm>
              </p:grpSpPr>
              <p:sp>
                <p:nvSpPr>
                  <p:cNvPr id="90" name="CuadroTexto 89">
                    <a:extLst>
                      <a:ext uri="{FF2B5EF4-FFF2-40B4-BE49-F238E27FC236}">
                        <a16:creationId xmlns:a16="http://schemas.microsoft.com/office/drawing/2014/main" id="{74CE0DF2-FC5A-FE43-CF4C-8655BC0B6B77}"/>
                      </a:ext>
                    </a:extLst>
                  </p:cNvPr>
                  <p:cNvSpPr txBox="1"/>
                  <p:nvPr/>
                </p:nvSpPr>
                <p:spPr>
                  <a:xfrm rot="7224240">
                    <a:off x="4004013" y="5861706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Escalado de variables</a:t>
                    </a:r>
                  </a:p>
                </p:txBody>
              </p:sp>
              <p:sp>
                <p:nvSpPr>
                  <p:cNvPr id="91" name="CuadroTexto 90">
                    <a:extLst>
                      <a:ext uri="{FF2B5EF4-FFF2-40B4-BE49-F238E27FC236}">
                        <a16:creationId xmlns:a16="http://schemas.microsoft.com/office/drawing/2014/main" id="{54773537-EB1C-7ACD-80D7-DDBBCB997023}"/>
                      </a:ext>
                    </a:extLst>
                  </p:cNvPr>
                  <p:cNvSpPr txBox="1"/>
                  <p:nvPr/>
                </p:nvSpPr>
                <p:spPr>
                  <a:xfrm rot="5879679">
                    <a:off x="4887674" y="6185200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Nuevas variables</a:t>
                    </a:r>
                  </a:p>
                </p:txBody>
              </p:sp>
              <p:sp>
                <p:nvSpPr>
                  <p:cNvPr id="92" name="CuadroTexto 91">
                    <a:extLst>
                      <a:ext uri="{FF2B5EF4-FFF2-40B4-BE49-F238E27FC236}">
                        <a16:creationId xmlns:a16="http://schemas.microsoft.com/office/drawing/2014/main" id="{8B48CA5B-B557-1802-2D77-C51F2B0C8E90}"/>
                      </a:ext>
                    </a:extLst>
                  </p:cNvPr>
                  <p:cNvSpPr txBox="1"/>
                  <p:nvPr/>
                </p:nvSpPr>
                <p:spPr>
                  <a:xfrm rot="4951552">
                    <a:off x="5781648" y="6118023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Codificación / </a:t>
                    </a:r>
                    <a:r>
                      <a:rPr lang="es-ES" sz="1000" dirty="0" err="1"/>
                      <a:t>Labelling</a:t>
                    </a:r>
                    <a:endParaRPr lang="es-ES" sz="1000" dirty="0"/>
                  </a:p>
                </p:txBody>
              </p:sp>
              <p:sp>
                <p:nvSpPr>
                  <p:cNvPr id="93" name="CuadroTexto 92">
                    <a:extLst>
                      <a:ext uri="{FF2B5EF4-FFF2-40B4-BE49-F238E27FC236}">
                        <a16:creationId xmlns:a16="http://schemas.microsoft.com/office/drawing/2014/main" id="{0D632A0D-4AA2-5C3E-14FC-3EA5B4180D58}"/>
                      </a:ext>
                    </a:extLst>
                  </p:cNvPr>
                  <p:cNvSpPr txBox="1"/>
                  <p:nvPr/>
                </p:nvSpPr>
                <p:spPr>
                  <a:xfrm rot="3917537">
                    <a:off x="6635593" y="5870573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Transformaciones (log, </a:t>
                    </a:r>
                    <a:r>
                      <a:rPr lang="es-ES" sz="1000" dirty="0" err="1"/>
                      <a:t>binning</a:t>
                    </a:r>
                    <a:r>
                      <a:rPr lang="es-ES" sz="1000" dirty="0"/>
                      <a:t>...)</a:t>
                    </a:r>
                  </a:p>
                </p:txBody>
              </p:sp>
            </p:grpSp>
            <p:grpSp>
              <p:nvGrpSpPr>
                <p:cNvPr id="6" name="Grupo 5">
                  <a:extLst>
                    <a:ext uri="{FF2B5EF4-FFF2-40B4-BE49-F238E27FC236}">
                      <a16:creationId xmlns:a16="http://schemas.microsoft.com/office/drawing/2014/main" id="{06E72060-5FFA-6B37-D877-38F9FE4435C5}"/>
                    </a:ext>
                  </a:extLst>
                </p:cNvPr>
                <p:cNvGrpSpPr/>
                <p:nvPr/>
              </p:nvGrpSpPr>
              <p:grpSpPr>
                <a:xfrm>
                  <a:off x="7662595" y="-1729686"/>
                  <a:ext cx="1964581" cy="3630911"/>
                  <a:chOff x="7662595" y="2689914"/>
                  <a:chExt cx="1964581" cy="3630911"/>
                </a:xfrm>
              </p:grpSpPr>
              <p:sp>
                <p:nvSpPr>
                  <p:cNvPr id="83" name="CuadroTexto 82">
                    <a:extLst>
                      <a:ext uri="{FF2B5EF4-FFF2-40B4-BE49-F238E27FC236}">
                        <a16:creationId xmlns:a16="http://schemas.microsoft.com/office/drawing/2014/main" id="{DAFA4BC9-7594-2DC1-E3D0-DED82F6FD814}"/>
                      </a:ext>
                    </a:extLst>
                  </p:cNvPr>
                  <p:cNvSpPr txBox="1"/>
                  <p:nvPr/>
                </p:nvSpPr>
                <p:spPr>
                  <a:xfrm rot="2271435">
                    <a:off x="7662595" y="5068018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 err="1"/>
                      <a:t>Outliers</a:t>
                    </a:r>
                    <a:endParaRPr lang="es-ES" sz="1000" dirty="0"/>
                  </a:p>
                </p:txBody>
              </p:sp>
              <p:sp>
                <p:nvSpPr>
                  <p:cNvPr id="84" name="CuadroTexto 83">
                    <a:extLst>
                      <a:ext uri="{FF2B5EF4-FFF2-40B4-BE49-F238E27FC236}">
                        <a16:creationId xmlns:a16="http://schemas.microsoft.com/office/drawing/2014/main" id="{D4398773-BF50-EC95-4975-EF3E08EA76AD}"/>
                      </a:ext>
                    </a:extLst>
                  </p:cNvPr>
                  <p:cNvSpPr txBox="1"/>
                  <p:nvPr/>
                </p:nvSpPr>
                <p:spPr>
                  <a:xfrm rot="1552249">
                    <a:off x="7962450" y="4539707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 err="1"/>
                      <a:t>Missings</a:t>
                    </a:r>
                    <a:endParaRPr lang="es-ES" sz="1000" dirty="0"/>
                  </a:p>
                </p:txBody>
              </p:sp>
              <p:sp>
                <p:nvSpPr>
                  <p:cNvPr id="85" name="CuadroTexto 84">
                    <a:extLst>
                      <a:ext uri="{FF2B5EF4-FFF2-40B4-BE49-F238E27FC236}">
                        <a16:creationId xmlns:a16="http://schemas.microsoft.com/office/drawing/2014/main" id="{EA0E293F-BFA3-5768-C045-94A59112EBA3}"/>
                      </a:ext>
                    </a:extLst>
                  </p:cNvPr>
                  <p:cNvSpPr txBox="1"/>
                  <p:nvPr/>
                </p:nvSpPr>
                <p:spPr>
                  <a:xfrm rot="856803">
                    <a:off x="8118301" y="3967536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Duplicados</a:t>
                    </a:r>
                  </a:p>
                </p:txBody>
              </p:sp>
              <p:sp>
                <p:nvSpPr>
                  <p:cNvPr id="86" name="CuadroTexto 85">
                    <a:extLst>
                      <a:ext uri="{FF2B5EF4-FFF2-40B4-BE49-F238E27FC236}">
                        <a16:creationId xmlns:a16="http://schemas.microsoft.com/office/drawing/2014/main" id="{C65A38A0-0835-9369-30D7-76C625D1518E}"/>
                      </a:ext>
                    </a:extLst>
                  </p:cNvPr>
                  <p:cNvSpPr txBox="1"/>
                  <p:nvPr/>
                </p:nvSpPr>
                <p:spPr>
                  <a:xfrm>
                    <a:off x="8210170" y="3279865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Análisis univariante y bivariante</a:t>
                    </a:r>
                  </a:p>
                </p:txBody>
              </p:sp>
              <p:sp>
                <p:nvSpPr>
                  <p:cNvPr id="87" name="CuadroTexto 86">
                    <a:extLst>
                      <a:ext uri="{FF2B5EF4-FFF2-40B4-BE49-F238E27FC236}">
                        <a16:creationId xmlns:a16="http://schemas.microsoft.com/office/drawing/2014/main" id="{25BB54FD-3E44-64F6-3959-8F1536BFE080}"/>
                      </a:ext>
                    </a:extLst>
                  </p:cNvPr>
                  <p:cNvSpPr txBox="1"/>
                  <p:nvPr/>
                </p:nvSpPr>
                <p:spPr>
                  <a:xfrm rot="20802936">
                    <a:off x="8183158" y="2689914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Eliminación de variables irrelevantes</a:t>
                    </a:r>
                  </a:p>
                </p:txBody>
              </p:sp>
              <p:sp>
                <p:nvSpPr>
                  <p:cNvPr id="3" name="CuadroTexto 2">
                    <a:extLst>
                      <a:ext uri="{FF2B5EF4-FFF2-40B4-BE49-F238E27FC236}">
                        <a16:creationId xmlns:a16="http://schemas.microsoft.com/office/drawing/2014/main" id="{F619C41C-C4EE-2ABD-31D9-62F2F7BE723A}"/>
                      </a:ext>
                    </a:extLst>
                  </p:cNvPr>
                  <p:cNvSpPr txBox="1"/>
                  <p:nvPr/>
                </p:nvSpPr>
                <p:spPr>
                  <a:xfrm rot="2895916">
                    <a:off x="7271805" y="5489211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Anomalías y errores</a:t>
                    </a:r>
                  </a:p>
                </p:txBody>
              </p:sp>
            </p:grpSp>
            <p:grpSp>
              <p:nvGrpSpPr>
                <p:cNvPr id="7" name="Grupo 6">
                  <a:extLst>
                    <a:ext uri="{FF2B5EF4-FFF2-40B4-BE49-F238E27FC236}">
                      <a16:creationId xmlns:a16="http://schemas.microsoft.com/office/drawing/2014/main" id="{E6E86C91-1CCA-7157-8923-EE0A196F413A}"/>
                    </a:ext>
                  </a:extLst>
                </p:cNvPr>
                <p:cNvGrpSpPr/>
                <p:nvPr/>
              </p:nvGrpSpPr>
              <p:grpSpPr>
                <a:xfrm rot="4340859">
                  <a:off x="2046033" y="-1019763"/>
                  <a:ext cx="2877801" cy="1750268"/>
                  <a:chOff x="4589405" y="5276314"/>
                  <a:chExt cx="2877801" cy="1750268"/>
                </a:xfrm>
              </p:grpSpPr>
              <p:sp>
                <p:nvSpPr>
                  <p:cNvPr id="8" name="CuadroTexto 7">
                    <a:extLst>
                      <a:ext uri="{FF2B5EF4-FFF2-40B4-BE49-F238E27FC236}">
                        <a16:creationId xmlns:a16="http://schemas.microsoft.com/office/drawing/2014/main" id="{D08F2502-B9D1-0E96-069F-B5C167E0BB8A}"/>
                      </a:ext>
                    </a:extLst>
                  </p:cNvPr>
                  <p:cNvSpPr txBox="1"/>
                  <p:nvPr/>
                </p:nvSpPr>
                <p:spPr>
                  <a:xfrm rot="7224240">
                    <a:off x="4004013" y="5861706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Validación </a:t>
                    </a:r>
                    <a:r>
                      <a:rPr lang="es-ES" sz="1000" dirty="0" err="1"/>
                      <a:t>crizada</a:t>
                    </a:r>
                    <a:endParaRPr lang="es-ES" sz="1000" dirty="0"/>
                  </a:p>
                </p:txBody>
              </p:sp>
              <p:sp>
                <p:nvSpPr>
                  <p:cNvPr id="9" name="CuadroTexto 8">
                    <a:extLst>
                      <a:ext uri="{FF2B5EF4-FFF2-40B4-BE49-F238E27FC236}">
                        <a16:creationId xmlns:a16="http://schemas.microsoft.com/office/drawing/2014/main" id="{9B41464B-D9C8-C6D9-21CE-2618A315766F}"/>
                      </a:ext>
                    </a:extLst>
                  </p:cNvPr>
                  <p:cNvSpPr txBox="1"/>
                  <p:nvPr/>
                </p:nvSpPr>
                <p:spPr>
                  <a:xfrm rot="5879679">
                    <a:off x="4887674" y="6108256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 err="1"/>
                      <a:t>Tuning</a:t>
                    </a:r>
                    <a:r>
                      <a:rPr lang="es-ES" sz="1000" dirty="0"/>
                      <a:t> de </a:t>
                    </a:r>
                    <a:r>
                      <a:rPr lang="es-ES" sz="1000" dirty="0" err="1"/>
                      <a:t>hiperparámetros</a:t>
                    </a:r>
                    <a:endParaRPr lang="es-ES" sz="1000" dirty="0"/>
                  </a:p>
                </p:txBody>
              </p:sp>
              <p:sp>
                <p:nvSpPr>
                  <p:cNvPr id="10" name="CuadroTexto 9">
                    <a:extLst>
                      <a:ext uri="{FF2B5EF4-FFF2-40B4-BE49-F238E27FC236}">
                        <a16:creationId xmlns:a16="http://schemas.microsoft.com/office/drawing/2014/main" id="{A98226BB-CDAF-E1F5-D286-5B25355B6AD0}"/>
                      </a:ext>
                    </a:extLst>
                  </p:cNvPr>
                  <p:cNvSpPr txBox="1"/>
                  <p:nvPr/>
                </p:nvSpPr>
                <p:spPr>
                  <a:xfrm rot="4951552">
                    <a:off x="5781649" y="6118024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 err="1"/>
                      <a:t>Comparaci</a:t>
                    </a:r>
                    <a:r>
                      <a:rPr lang="es-ES" sz="1000" dirty="0"/>
                      <a:t>´´</a:t>
                    </a:r>
                    <a:r>
                      <a:rPr lang="es-ES" sz="1000" dirty="0" err="1"/>
                      <a:t>on</a:t>
                    </a:r>
                    <a:r>
                      <a:rPr lang="es-ES" sz="1000" dirty="0"/>
                      <a:t> de modelos candidatos</a:t>
                    </a:r>
                  </a:p>
                </p:txBody>
              </p:sp>
              <p:sp>
                <p:nvSpPr>
                  <p:cNvPr id="11" name="CuadroTexto 10">
                    <a:extLst>
                      <a:ext uri="{FF2B5EF4-FFF2-40B4-BE49-F238E27FC236}">
                        <a16:creationId xmlns:a16="http://schemas.microsoft.com/office/drawing/2014/main" id="{F7AF5878-F74D-5ADD-7A98-2415690AAFEF}"/>
                      </a:ext>
                    </a:extLst>
                  </p:cNvPr>
                  <p:cNvSpPr txBox="1"/>
                  <p:nvPr/>
                </p:nvSpPr>
                <p:spPr>
                  <a:xfrm rot="3917537">
                    <a:off x="6635593" y="5947517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Elección de métrica</a:t>
                    </a:r>
                  </a:p>
                </p:txBody>
              </p:sp>
            </p:grpSp>
            <p:grpSp>
              <p:nvGrpSpPr>
                <p:cNvPr id="12" name="Grupo 11">
                  <a:extLst>
                    <a:ext uri="{FF2B5EF4-FFF2-40B4-BE49-F238E27FC236}">
                      <a16:creationId xmlns:a16="http://schemas.microsoft.com/office/drawing/2014/main" id="{F5CF59C6-925B-1E86-A71D-60022098C97B}"/>
                    </a:ext>
                  </a:extLst>
                </p:cNvPr>
                <p:cNvGrpSpPr/>
                <p:nvPr/>
              </p:nvGrpSpPr>
              <p:grpSpPr>
                <a:xfrm rot="8477954">
                  <a:off x="2914411" y="-3982789"/>
                  <a:ext cx="3031689" cy="1750269"/>
                  <a:chOff x="4512461" y="5276313"/>
                  <a:chExt cx="3031689" cy="1750269"/>
                </a:xfrm>
              </p:grpSpPr>
              <p:sp>
                <p:nvSpPr>
                  <p:cNvPr id="13" name="CuadroTexto 12">
                    <a:extLst>
                      <a:ext uri="{FF2B5EF4-FFF2-40B4-BE49-F238E27FC236}">
                        <a16:creationId xmlns:a16="http://schemas.microsoft.com/office/drawing/2014/main" id="{D4DE6B84-6CDD-A983-A5ED-2C1FD6B8126A}"/>
                      </a:ext>
                    </a:extLst>
                  </p:cNvPr>
                  <p:cNvSpPr txBox="1"/>
                  <p:nvPr/>
                </p:nvSpPr>
                <p:spPr>
                  <a:xfrm rot="7224240">
                    <a:off x="4004013" y="5784761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Preparación para producción</a:t>
                    </a:r>
                  </a:p>
                </p:txBody>
              </p:sp>
              <p:sp>
                <p:nvSpPr>
                  <p:cNvPr id="14" name="CuadroTexto 13">
                    <a:extLst>
                      <a:ext uri="{FF2B5EF4-FFF2-40B4-BE49-F238E27FC236}">
                        <a16:creationId xmlns:a16="http://schemas.microsoft.com/office/drawing/2014/main" id="{95788147-AB7D-7770-0C91-7102CE1A9CF8}"/>
                      </a:ext>
                    </a:extLst>
                  </p:cNvPr>
                  <p:cNvSpPr txBox="1"/>
                  <p:nvPr/>
                </p:nvSpPr>
                <p:spPr>
                  <a:xfrm rot="5879679">
                    <a:off x="4887674" y="6108255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Limitaciones y posibles </a:t>
                    </a:r>
                    <a:r>
                      <a:rPr lang="es-ES" sz="1000" dirty="0" err="1"/>
                      <a:t>ejoras</a:t>
                    </a:r>
                    <a:endParaRPr lang="es-ES" sz="1000" dirty="0"/>
                  </a:p>
                </p:txBody>
              </p:sp>
              <p:sp>
                <p:nvSpPr>
                  <p:cNvPr id="15" name="CuadroTexto 14">
                    <a:extLst>
                      <a:ext uri="{FF2B5EF4-FFF2-40B4-BE49-F238E27FC236}">
                        <a16:creationId xmlns:a16="http://schemas.microsoft.com/office/drawing/2014/main" id="{38A54EE4-1B67-0810-D898-72C10EE61421}"/>
                      </a:ext>
                    </a:extLst>
                  </p:cNvPr>
                  <p:cNvSpPr txBox="1"/>
                  <p:nvPr/>
                </p:nvSpPr>
                <p:spPr>
                  <a:xfrm rot="4951552">
                    <a:off x="5781648" y="6194968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Principales </a:t>
                    </a:r>
                    <a:r>
                      <a:rPr lang="es-ES" sz="1000" dirty="0" err="1"/>
                      <a:t>insights</a:t>
                    </a:r>
                    <a:endParaRPr lang="es-ES" sz="1000" dirty="0"/>
                  </a:p>
                </p:txBody>
              </p:sp>
              <p:sp>
                <p:nvSpPr>
                  <p:cNvPr id="16" name="CuadroTexto 15">
                    <a:extLst>
                      <a:ext uri="{FF2B5EF4-FFF2-40B4-BE49-F238E27FC236}">
                        <a16:creationId xmlns:a16="http://schemas.microsoft.com/office/drawing/2014/main" id="{B062B95D-3CF6-BA19-7387-CB571B6DFF5F}"/>
                      </a:ext>
                    </a:extLst>
                  </p:cNvPr>
                  <p:cNvSpPr txBox="1"/>
                  <p:nvPr/>
                </p:nvSpPr>
                <p:spPr>
                  <a:xfrm rot="3917537">
                    <a:off x="6635592" y="5870573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Evaluación final de test</a:t>
                    </a:r>
                  </a:p>
                </p:txBody>
              </p:sp>
            </p:grpSp>
          </p:grpSp>
        </p:grpSp>
      </p:grpSp>
      <p:pic>
        <p:nvPicPr>
          <p:cNvPr id="33" name="Imagen 32" descr="Una caricatura de una persona&#10;&#10;El contenido generado por IA puede ser incorrecto.">
            <a:extLst>
              <a:ext uri="{FF2B5EF4-FFF2-40B4-BE49-F238E27FC236}">
                <a16:creationId xmlns:a16="http://schemas.microsoft.com/office/drawing/2014/main" id="{9826FE0F-B651-AC37-B9D3-9E927E9F0AA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20594" y="4626665"/>
            <a:ext cx="1895475" cy="1895475"/>
          </a:xfrm>
          <a:prstGeom prst="rect">
            <a:avLst/>
          </a:prstGeom>
        </p:spPr>
      </p:pic>
      <p:sp>
        <p:nvSpPr>
          <p:cNvPr id="20" name="Freeform: Shape 5">
            <a:extLst>
              <a:ext uri="{FF2B5EF4-FFF2-40B4-BE49-F238E27FC236}">
                <a16:creationId xmlns:a16="http://schemas.microsoft.com/office/drawing/2014/main" id="{491DD07A-9476-4794-A71D-5DDB9D51F530}"/>
              </a:ext>
            </a:extLst>
          </p:cNvPr>
          <p:cNvSpPr>
            <a:spLocks/>
          </p:cNvSpPr>
          <p:nvPr/>
        </p:nvSpPr>
        <p:spPr>
          <a:xfrm>
            <a:off x="5709813" y="3346790"/>
            <a:ext cx="716382" cy="716382"/>
          </a:xfrm>
          <a:custGeom>
            <a:avLst/>
            <a:gdLst>
              <a:gd name="connsiteX0" fmla="*/ 1137392 w 1137391"/>
              <a:gd name="connsiteY0" fmla="*/ 568696 h 1137391"/>
              <a:gd name="connsiteX1" fmla="*/ 568696 w 1137391"/>
              <a:gd name="connsiteY1" fmla="*/ 1137392 h 1137391"/>
              <a:gd name="connsiteX2" fmla="*/ 0 w 1137391"/>
              <a:gd name="connsiteY2" fmla="*/ 568696 h 1137391"/>
              <a:gd name="connsiteX3" fmla="*/ 568696 w 1137391"/>
              <a:gd name="connsiteY3" fmla="*/ 0 h 1137391"/>
              <a:gd name="connsiteX4" fmla="*/ 1137392 w 1137391"/>
              <a:gd name="connsiteY4" fmla="*/ 568696 h 1137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7391" h="1137391">
                <a:moveTo>
                  <a:pt x="1137392" y="568696"/>
                </a:moveTo>
                <a:cubicBezTo>
                  <a:pt x="1137392" y="882778"/>
                  <a:pt x="882778" y="1137392"/>
                  <a:pt x="568696" y="1137392"/>
                </a:cubicBezTo>
                <a:cubicBezTo>
                  <a:pt x="254614" y="1137392"/>
                  <a:pt x="0" y="882778"/>
                  <a:pt x="0" y="568696"/>
                </a:cubicBezTo>
                <a:cubicBezTo>
                  <a:pt x="0" y="254614"/>
                  <a:pt x="254614" y="0"/>
                  <a:pt x="568696" y="0"/>
                </a:cubicBezTo>
                <a:cubicBezTo>
                  <a:pt x="882778" y="0"/>
                  <a:pt x="1137392" y="254614"/>
                  <a:pt x="1137392" y="568696"/>
                </a:cubicBezTo>
                <a:close/>
              </a:path>
            </a:pathLst>
          </a:custGeom>
          <a:solidFill>
            <a:srgbClr val="C00000"/>
          </a:solidFill>
          <a:ln w="12700">
            <a:gradFill flip="none" rotWithShape="1">
              <a:gsLst>
                <a:gs pos="100000">
                  <a:schemeClr val="accent1">
                    <a:lumMod val="5000"/>
                    <a:lumOff val="95000"/>
                  </a:schemeClr>
                </a:gs>
                <a:gs pos="0">
                  <a:schemeClr val="accent3"/>
                </a:gs>
              </a:gsLst>
              <a:lin ang="5400000" scaled="1"/>
              <a:tileRect/>
            </a:gradFill>
          </a:ln>
          <a:effectLst>
            <a:outerShdw blurRad="355600" dist="139700" dir="5400000" sx="93000" sy="93000" algn="t" rotWithShape="0">
              <a:schemeClr val="accent3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400" b="1" dirty="0">
                <a:solidFill>
                  <a:prstClr val="white"/>
                </a:solidFill>
                <a:latin typeface="Montserrat SemiBold" pitchFamily="2" charset="77"/>
              </a:rPr>
              <a:t>3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 SemiBold" pitchFamily="2" charset="77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CF628DC-A0B1-71D4-ABFE-C48298DC1118}"/>
              </a:ext>
            </a:extLst>
          </p:cNvPr>
          <p:cNvSpPr>
            <a:spLocks/>
          </p:cNvSpPr>
          <p:nvPr/>
        </p:nvSpPr>
        <p:spPr>
          <a:xfrm>
            <a:off x="6934442" y="3783851"/>
            <a:ext cx="600562" cy="600562"/>
          </a:xfrm>
          <a:custGeom>
            <a:avLst/>
            <a:gdLst>
              <a:gd name="connsiteX0" fmla="*/ 1137392 w 1137391"/>
              <a:gd name="connsiteY0" fmla="*/ 568696 h 1137391"/>
              <a:gd name="connsiteX1" fmla="*/ 568696 w 1137391"/>
              <a:gd name="connsiteY1" fmla="*/ 1137392 h 1137391"/>
              <a:gd name="connsiteX2" fmla="*/ 0 w 1137391"/>
              <a:gd name="connsiteY2" fmla="*/ 568696 h 1137391"/>
              <a:gd name="connsiteX3" fmla="*/ 568696 w 1137391"/>
              <a:gd name="connsiteY3" fmla="*/ 0 h 1137391"/>
              <a:gd name="connsiteX4" fmla="*/ 1137392 w 1137391"/>
              <a:gd name="connsiteY4" fmla="*/ 568696 h 1137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7391" h="1137391">
                <a:moveTo>
                  <a:pt x="1137392" y="568696"/>
                </a:moveTo>
                <a:cubicBezTo>
                  <a:pt x="1137392" y="882778"/>
                  <a:pt x="882778" y="1137392"/>
                  <a:pt x="568696" y="1137392"/>
                </a:cubicBezTo>
                <a:cubicBezTo>
                  <a:pt x="254614" y="1137392"/>
                  <a:pt x="0" y="882778"/>
                  <a:pt x="0" y="568696"/>
                </a:cubicBezTo>
                <a:cubicBezTo>
                  <a:pt x="0" y="254614"/>
                  <a:pt x="254614" y="0"/>
                  <a:pt x="568696" y="0"/>
                </a:cubicBezTo>
                <a:cubicBezTo>
                  <a:pt x="882778" y="0"/>
                  <a:pt x="1137392" y="254614"/>
                  <a:pt x="1137392" y="568696"/>
                </a:cubicBezTo>
                <a:close/>
              </a:path>
            </a:pathLst>
          </a:custGeom>
          <a:solidFill>
            <a:srgbClr val="C00000"/>
          </a:solidFill>
          <a:ln w="1270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3"/>
                </a:gs>
              </a:gsLst>
              <a:lin ang="18900000" scaled="1"/>
              <a:tileRect/>
            </a:gradFill>
          </a:ln>
          <a:effectLst>
            <a:outerShdw blurRad="355600" dist="139700" dir="7101057" sx="93000" sy="93000" algn="t" rotWithShape="0">
              <a:schemeClr val="accent3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400" b="1" dirty="0">
                <a:solidFill>
                  <a:prstClr val="white"/>
                </a:solidFill>
                <a:latin typeface="Montserrat SemiBold" pitchFamily="2" charset="77"/>
              </a:rPr>
              <a:t>2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 SemiBold" pitchFamily="2" charset="77"/>
              <a:ea typeface="+mn-ea"/>
              <a:cs typeface="+mn-cs"/>
            </a:endParaRPr>
          </a:p>
        </p:txBody>
      </p:sp>
      <p:sp>
        <p:nvSpPr>
          <p:cNvPr id="24" name="Freeform: Shape 20">
            <a:extLst>
              <a:ext uri="{FF2B5EF4-FFF2-40B4-BE49-F238E27FC236}">
                <a16:creationId xmlns:a16="http://schemas.microsoft.com/office/drawing/2014/main" id="{66C16429-17A5-14A8-F4F3-389427F77388}"/>
              </a:ext>
            </a:extLst>
          </p:cNvPr>
          <p:cNvSpPr>
            <a:spLocks/>
          </p:cNvSpPr>
          <p:nvPr/>
        </p:nvSpPr>
        <p:spPr>
          <a:xfrm>
            <a:off x="7776354" y="4861983"/>
            <a:ext cx="410691" cy="410692"/>
          </a:xfrm>
          <a:custGeom>
            <a:avLst/>
            <a:gdLst>
              <a:gd name="connsiteX0" fmla="*/ 1137392 w 1137391"/>
              <a:gd name="connsiteY0" fmla="*/ 568696 h 1137391"/>
              <a:gd name="connsiteX1" fmla="*/ 568696 w 1137391"/>
              <a:gd name="connsiteY1" fmla="*/ 1137392 h 1137391"/>
              <a:gd name="connsiteX2" fmla="*/ 0 w 1137391"/>
              <a:gd name="connsiteY2" fmla="*/ 568696 h 1137391"/>
              <a:gd name="connsiteX3" fmla="*/ 568696 w 1137391"/>
              <a:gd name="connsiteY3" fmla="*/ 0 h 1137391"/>
              <a:gd name="connsiteX4" fmla="*/ 1137392 w 1137391"/>
              <a:gd name="connsiteY4" fmla="*/ 568696 h 1137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7391" h="1137391">
                <a:moveTo>
                  <a:pt x="1137392" y="568696"/>
                </a:moveTo>
                <a:cubicBezTo>
                  <a:pt x="1137392" y="882778"/>
                  <a:pt x="882778" y="1137392"/>
                  <a:pt x="568696" y="1137392"/>
                </a:cubicBezTo>
                <a:cubicBezTo>
                  <a:pt x="254614" y="1137392"/>
                  <a:pt x="0" y="882778"/>
                  <a:pt x="0" y="568696"/>
                </a:cubicBezTo>
                <a:cubicBezTo>
                  <a:pt x="0" y="254614"/>
                  <a:pt x="254614" y="0"/>
                  <a:pt x="568696" y="0"/>
                </a:cubicBezTo>
                <a:cubicBezTo>
                  <a:pt x="882778" y="0"/>
                  <a:pt x="1137392" y="254614"/>
                  <a:pt x="1137392" y="568696"/>
                </a:cubicBezTo>
                <a:close/>
              </a:path>
            </a:pathLst>
          </a:custGeom>
          <a:solidFill>
            <a:srgbClr val="C00000"/>
          </a:solidFill>
          <a:ln w="1270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accent3"/>
                </a:gs>
              </a:gsLst>
              <a:lin ang="18900000" scaled="1"/>
              <a:tileRect/>
            </a:gradFill>
          </a:ln>
          <a:effectLst>
            <a:outerShdw blurRad="355600" dist="139700" dir="9599465" sx="93000" sy="93000" algn="t" rotWithShape="0">
              <a:schemeClr val="accent3">
                <a:lumMod val="50000"/>
                <a:alpha val="3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400" b="1" dirty="0">
                <a:solidFill>
                  <a:prstClr val="white"/>
                </a:solidFill>
                <a:latin typeface="Montserrat SemiBold" pitchFamily="2" charset="77"/>
              </a:rPr>
              <a:t>1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 SemiBold" pitchFamily="2" charset="77"/>
              <a:ea typeface="+mn-ea"/>
              <a:cs typeface="+mn-cs"/>
            </a:endParaRPr>
          </a:p>
        </p:txBody>
      </p:sp>
      <p:sp>
        <p:nvSpPr>
          <p:cNvPr id="26" name="Freeform 46">
            <a:extLst>
              <a:ext uri="{FF2B5EF4-FFF2-40B4-BE49-F238E27FC236}">
                <a16:creationId xmlns:a16="http://schemas.microsoft.com/office/drawing/2014/main" id="{C2D3CF9D-03BA-FBD4-9BAE-1A7E3B649863}"/>
              </a:ext>
            </a:extLst>
          </p:cNvPr>
          <p:cNvSpPr/>
          <p:nvPr/>
        </p:nvSpPr>
        <p:spPr>
          <a:xfrm>
            <a:off x="5711909" y="3703674"/>
            <a:ext cx="708869" cy="939567"/>
          </a:xfrm>
          <a:custGeom>
            <a:avLst/>
            <a:gdLst>
              <a:gd name="connsiteX0" fmla="*/ 0 w 708869"/>
              <a:gd name="connsiteY0" fmla="*/ 0 h 939567"/>
              <a:gd name="connsiteX1" fmla="*/ 151001 w 708869"/>
              <a:gd name="connsiteY1" fmla="*/ 939567 h 939567"/>
              <a:gd name="connsiteX2" fmla="*/ 562062 w 708869"/>
              <a:gd name="connsiteY2" fmla="*/ 935372 h 939567"/>
              <a:gd name="connsiteX3" fmla="*/ 708869 w 708869"/>
              <a:gd name="connsiteY3" fmla="*/ 4194 h 939567"/>
              <a:gd name="connsiteX4" fmla="*/ 0 w 708869"/>
              <a:gd name="connsiteY4" fmla="*/ 0 h 939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8869" h="939567">
                <a:moveTo>
                  <a:pt x="0" y="0"/>
                </a:moveTo>
                <a:lnTo>
                  <a:pt x="151001" y="939567"/>
                </a:lnTo>
                <a:lnTo>
                  <a:pt x="562062" y="935372"/>
                </a:lnTo>
                <a:lnTo>
                  <a:pt x="708869" y="4194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C00000">
                  <a:alpha val="0"/>
                </a:srgbClr>
              </a:gs>
              <a:gs pos="50000">
                <a:srgbClr val="C00000">
                  <a:alpha val="15000"/>
                </a:srgbClr>
              </a:gs>
              <a:gs pos="100000">
                <a:srgbClr val="C00000">
                  <a:alpha val="0"/>
                </a:srgbClr>
              </a:gs>
            </a:gsLst>
            <a:lin ang="5400000" scaled="0"/>
          </a:gradFill>
          <a:ln w="9525" cap="flat">
            <a:noFill/>
            <a:prstDash val="solid"/>
            <a:miter/>
          </a:ln>
        </p:spPr>
        <p:txBody>
          <a:bodyPr rtlCol="0" anchor="ctr" anchorCtr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7" name="Freeform 49">
            <a:extLst>
              <a:ext uri="{FF2B5EF4-FFF2-40B4-BE49-F238E27FC236}">
                <a16:creationId xmlns:a16="http://schemas.microsoft.com/office/drawing/2014/main" id="{B9153582-AE85-89DC-5715-C770FA670395}"/>
              </a:ext>
            </a:extLst>
          </p:cNvPr>
          <p:cNvSpPr/>
          <p:nvPr/>
        </p:nvSpPr>
        <p:spPr>
          <a:xfrm>
            <a:off x="6542419" y="3900815"/>
            <a:ext cx="939567" cy="1044429"/>
          </a:xfrm>
          <a:custGeom>
            <a:avLst/>
            <a:gdLst>
              <a:gd name="connsiteX0" fmla="*/ 453005 w 939567"/>
              <a:gd name="connsiteY0" fmla="*/ 0 h 1044429"/>
              <a:gd name="connsiteX1" fmla="*/ 939567 w 939567"/>
              <a:gd name="connsiteY1" fmla="*/ 356532 h 1044429"/>
              <a:gd name="connsiteX2" fmla="*/ 285225 w 939567"/>
              <a:gd name="connsiteY2" fmla="*/ 1044429 h 1044429"/>
              <a:gd name="connsiteX3" fmla="*/ 0 w 939567"/>
              <a:gd name="connsiteY3" fmla="*/ 830510 h 1044429"/>
              <a:gd name="connsiteX4" fmla="*/ 453005 w 939567"/>
              <a:gd name="connsiteY4" fmla="*/ 0 h 1044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9567" h="1044429">
                <a:moveTo>
                  <a:pt x="453005" y="0"/>
                </a:moveTo>
                <a:lnTo>
                  <a:pt x="939567" y="356532"/>
                </a:lnTo>
                <a:lnTo>
                  <a:pt x="285225" y="1044429"/>
                </a:lnTo>
                <a:lnTo>
                  <a:pt x="0" y="830510"/>
                </a:lnTo>
                <a:lnTo>
                  <a:pt x="453005" y="0"/>
                </a:lnTo>
                <a:close/>
              </a:path>
            </a:pathLst>
          </a:custGeom>
          <a:gradFill>
            <a:gsLst>
              <a:gs pos="0">
                <a:srgbClr val="C00000">
                  <a:alpha val="0"/>
                </a:srgbClr>
              </a:gs>
              <a:gs pos="50000">
                <a:srgbClr val="C00000">
                  <a:alpha val="15000"/>
                </a:srgbClr>
              </a:gs>
              <a:gs pos="100000">
                <a:srgbClr val="C00000">
                  <a:alpha val="0"/>
                </a:srgbClr>
              </a:gs>
            </a:gsLst>
            <a:lin ang="7200000" scaled="0"/>
          </a:gradFill>
          <a:ln w="9525" cap="flat">
            <a:noFill/>
            <a:prstDash val="solid"/>
            <a:miter/>
          </a:ln>
        </p:spPr>
        <p:txBody>
          <a:bodyPr rtlCol="0" anchor="ctr" anchorCtr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8" name="Freeform 70">
            <a:extLst>
              <a:ext uri="{FF2B5EF4-FFF2-40B4-BE49-F238E27FC236}">
                <a16:creationId xmlns:a16="http://schemas.microsoft.com/office/drawing/2014/main" id="{7D533D3E-9A91-55C6-BD6A-1B4F2EF80FED}"/>
              </a:ext>
            </a:extLst>
          </p:cNvPr>
          <p:cNvSpPr/>
          <p:nvPr/>
        </p:nvSpPr>
        <p:spPr>
          <a:xfrm>
            <a:off x="7016397" y="4873938"/>
            <a:ext cx="1027651" cy="666925"/>
          </a:xfrm>
          <a:custGeom>
            <a:avLst/>
            <a:gdLst>
              <a:gd name="connsiteX0" fmla="*/ 893427 w 1027651"/>
              <a:gd name="connsiteY0" fmla="*/ 0 h 666925"/>
              <a:gd name="connsiteX1" fmla="*/ 1027651 w 1027651"/>
              <a:gd name="connsiteY1" fmla="*/ 394282 h 666925"/>
              <a:gd name="connsiteX2" fmla="*/ 109057 w 1027651"/>
              <a:gd name="connsiteY2" fmla="*/ 666925 h 666925"/>
              <a:gd name="connsiteX3" fmla="*/ 0 w 1027651"/>
              <a:gd name="connsiteY3" fmla="*/ 322976 h 666925"/>
              <a:gd name="connsiteX4" fmla="*/ 893427 w 1027651"/>
              <a:gd name="connsiteY4" fmla="*/ 0 h 666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7651" h="666925">
                <a:moveTo>
                  <a:pt x="893427" y="0"/>
                </a:moveTo>
                <a:lnTo>
                  <a:pt x="1027651" y="394282"/>
                </a:lnTo>
                <a:lnTo>
                  <a:pt x="109057" y="666925"/>
                </a:lnTo>
                <a:lnTo>
                  <a:pt x="0" y="322976"/>
                </a:lnTo>
                <a:lnTo>
                  <a:pt x="893427" y="0"/>
                </a:lnTo>
                <a:close/>
              </a:path>
            </a:pathLst>
          </a:custGeom>
          <a:gradFill>
            <a:gsLst>
              <a:gs pos="0">
                <a:srgbClr val="C00000">
                  <a:alpha val="0"/>
                </a:srgbClr>
              </a:gs>
              <a:gs pos="50000">
                <a:srgbClr val="C00000">
                  <a:alpha val="15000"/>
                </a:srgbClr>
              </a:gs>
              <a:gs pos="100000">
                <a:srgbClr val="C00000">
                  <a:alpha val="0"/>
                </a:srgbClr>
              </a:gs>
            </a:gsLst>
            <a:lin ang="9600000" scaled="0"/>
          </a:gradFill>
          <a:ln w="9525" cap="flat">
            <a:noFill/>
            <a:prstDash val="solid"/>
            <a:miter/>
          </a:ln>
        </p:spPr>
        <p:txBody>
          <a:bodyPr rtlCol="0" anchor="ctr" anchorCtr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5" name="Freeform 81">
            <a:extLst>
              <a:ext uri="{FF2B5EF4-FFF2-40B4-BE49-F238E27FC236}">
                <a16:creationId xmlns:a16="http://schemas.microsoft.com/office/drawing/2014/main" id="{DDCD93B2-9006-4A91-6246-D2C7CEE353DB}"/>
              </a:ext>
            </a:extLst>
          </p:cNvPr>
          <p:cNvSpPr/>
          <p:nvPr/>
        </p:nvSpPr>
        <p:spPr>
          <a:xfrm rot="15330247">
            <a:off x="4059681" y="4626998"/>
            <a:ext cx="983677" cy="1095895"/>
          </a:xfrm>
          <a:custGeom>
            <a:avLst/>
            <a:gdLst>
              <a:gd name="connsiteX0" fmla="*/ 453005 w 939567"/>
              <a:gd name="connsiteY0" fmla="*/ 0 h 1044429"/>
              <a:gd name="connsiteX1" fmla="*/ 939567 w 939567"/>
              <a:gd name="connsiteY1" fmla="*/ 356532 h 1044429"/>
              <a:gd name="connsiteX2" fmla="*/ 285225 w 939567"/>
              <a:gd name="connsiteY2" fmla="*/ 1044429 h 1044429"/>
              <a:gd name="connsiteX3" fmla="*/ 0 w 939567"/>
              <a:gd name="connsiteY3" fmla="*/ 830510 h 1044429"/>
              <a:gd name="connsiteX4" fmla="*/ 453005 w 939567"/>
              <a:gd name="connsiteY4" fmla="*/ 0 h 1044429"/>
              <a:gd name="connsiteX0" fmla="*/ 411813 w 898375"/>
              <a:gd name="connsiteY0" fmla="*/ 0 h 1044429"/>
              <a:gd name="connsiteX1" fmla="*/ 898375 w 898375"/>
              <a:gd name="connsiteY1" fmla="*/ 356532 h 1044429"/>
              <a:gd name="connsiteX2" fmla="*/ 244033 w 898375"/>
              <a:gd name="connsiteY2" fmla="*/ 1044429 h 1044429"/>
              <a:gd name="connsiteX3" fmla="*/ 0 w 898375"/>
              <a:gd name="connsiteY3" fmla="*/ 883270 h 1044429"/>
              <a:gd name="connsiteX4" fmla="*/ 411813 w 898375"/>
              <a:gd name="connsiteY4" fmla="*/ 0 h 1044429"/>
              <a:gd name="connsiteX0" fmla="*/ 477251 w 898375"/>
              <a:gd name="connsiteY0" fmla="*/ 0 h 984106"/>
              <a:gd name="connsiteX1" fmla="*/ 898375 w 898375"/>
              <a:gd name="connsiteY1" fmla="*/ 296209 h 984106"/>
              <a:gd name="connsiteX2" fmla="*/ 244033 w 898375"/>
              <a:gd name="connsiteY2" fmla="*/ 984106 h 984106"/>
              <a:gd name="connsiteX3" fmla="*/ 0 w 898375"/>
              <a:gd name="connsiteY3" fmla="*/ 822947 h 984106"/>
              <a:gd name="connsiteX4" fmla="*/ 477251 w 898375"/>
              <a:gd name="connsiteY4" fmla="*/ 0 h 984106"/>
              <a:gd name="connsiteX0" fmla="*/ 477251 w 898375"/>
              <a:gd name="connsiteY0" fmla="*/ 0 h 980843"/>
              <a:gd name="connsiteX1" fmla="*/ 898375 w 898375"/>
              <a:gd name="connsiteY1" fmla="*/ 296209 h 980843"/>
              <a:gd name="connsiteX2" fmla="*/ 205140 w 898375"/>
              <a:gd name="connsiteY2" fmla="*/ 980843 h 980843"/>
              <a:gd name="connsiteX3" fmla="*/ 0 w 898375"/>
              <a:gd name="connsiteY3" fmla="*/ 822947 h 980843"/>
              <a:gd name="connsiteX4" fmla="*/ 477251 w 898375"/>
              <a:gd name="connsiteY4" fmla="*/ 0 h 980843"/>
              <a:gd name="connsiteX0" fmla="*/ 477251 w 824853"/>
              <a:gd name="connsiteY0" fmla="*/ 0 h 980843"/>
              <a:gd name="connsiteX1" fmla="*/ 824853 w 824853"/>
              <a:gd name="connsiteY1" fmla="*/ 233364 h 980843"/>
              <a:gd name="connsiteX2" fmla="*/ 205140 w 824853"/>
              <a:gd name="connsiteY2" fmla="*/ 980843 h 980843"/>
              <a:gd name="connsiteX3" fmla="*/ 0 w 824853"/>
              <a:gd name="connsiteY3" fmla="*/ 822947 h 980843"/>
              <a:gd name="connsiteX4" fmla="*/ 477251 w 824853"/>
              <a:gd name="connsiteY4" fmla="*/ 0 h 980843"/>
              <a:gd name="connsiteX0" fmla="*/ 534440 w 882042"/>
              <a:gd name="connsiteY0" fmla="*/ 0 h 980843"/>
              <a:gd name="connsiteX1" fmla="*/ 882042 w 882042"/>
              <a:gd name="connsiteY1" fmla="*/ 233364 h 980843"/>
              <a:gd name="connsiteX2" fmla="*/ 262329 w 882042"/>
              <a:gd name="connsiteY2" fmla="*/ 980843 h 980843"/>
              <a:gd name="connsiteX3" fmla="*/ 0 w 882042"/>
              <a:gd name="connsiteY3" fmla="*/ 797722 h 980843"/>
              <a:gd name="connsiteX4" fmla="*/ 534440 w 882042"/>
              <a:gd name="connsiteY4" fmla="*/ 0 h 980843"/>
              <a:gd name="connsiteX0" fmla="*/ 447166 w 882042"/>
              <a:gd name="connsiteY0" fmla="*/ 0 h 1030932"/>
              <a:gd name="connsiteX1" fmla="*/ 882042 w 882042"/>
              <a:gd name="connsiteY1" fmla="*/ 283453 h 1030932"/>
              <a:gd name="connsiteX2" fmla="*/ 262329 w 882042"/>
              <a:gd name="connsiteY2" fmla="*/ 1030932 h 1030932"/>
              <a:gd name="connsiteX3" fmla="*/ 0 w 882042"/>
              <a:gd name="connsiteY3" fmla="*/ 847811 h 1030932"/>
              <a:gd name="connsiteX4" fmla="*/ 447166 w 882042"/>
              <a:gd name="connsiteY4" fmla="*/ 0 h 1030932"/>
              <a:gd name="connsiteX0" fmla="*/ 447166 w 882042"/>
              <a:gd name="connsiteY0" fmla="*/ 0 h 1078800"/>
              <a:gd name="connsiteX1" fmla="*/ 882042 w 882042"/>
              <a:gd name="connsiteY1" fmla="*/ 283453 h 1078800"/>
              <a:gd name="connsiteX2" fmla="*/ 331780 w 882042"/>
              <a:gd name="connsiteY2" fmla="*/ 1078800 h 1078800"/>
              <a:gd name="connsiteX3" fmla="*/ 0 w 882042"/>
              <a:gd name="connsiteY3" fmla="*/ 847811 h 1078800"/>
              <a:gd name="connsiteX4" fmla="*/ 447166 w 882042"/>
              <a:gd name="connsiteY4" fmla="*/ 0 h 1078800"/>
              <a:gd name="connsiteX0" fmla="*/ 447166 w 944811"/>
              <a:gd name="connsiteY0" fmla="*/ 0 h 1078800"/>
              <a:gd name="connsiteX1" fmla="*/ 944811 w 944811"/>
              <a:gd name="connsiteY1" fmla="*/ 336521 h 1078800"/>
              <a:gd name="connsiteX2" fmla="*/ 331780 w 944811"/>
              <a:gd name="connsiteY2" fmla="*/ 1078800 h 1078800"/>
              <a:gd name="connsiteX3" fmla="*/ 0 w 944811"/>
              <a:gd name="connsiteY3" fmla="*/ 847811 h 1078800"/>
              <a:gd name="connsiteX4" fmla="*/ 447166 w 944811"/>
              <a:gd name="connsiteY4" fmla="*/ 0 h 1078800"/>
              <a:gd name="connsiteX0" fmla="*/ 460661 w 958306"/>
              <a:gd name="connsiteY0" fmla="*/ 0 h 1078800"/>
              <a:gd name="connsiteX1" fmla="*/ 958306 w 958306"/>
              <a:gd name="connsiteY1" fmla="*/ 336521 h 1078800"/>
              <a:gd name="connsiteX2" fmla="*/ 345275 w 958306"/>
              <a:gd name="connsiteY2" fmla="*/ 1078800 h 1078800"/>
              <a:gd name="connsiteX3" fmla="*/ 0 w 958306"/>
              <a:gd name="connsiteY3" fmla="*/ 866184 h 1078800"/>
              <a:gd name="connsiteX4" fmla="*/ 460661 w 958306"/>
              <a:gd name="connsiteY4" fmla="*/ 0 h 1078800"/>
              <a:gd name="connsiteX0" fmla="*/ 460661 w 958306"/>
              <a:gd name="connsiteY0" fmla="*/ 0 h 1082898"/>
              <a:gd name="connsiteX1" fmla="*/ 958306 w 958306"/>
              <a:gd name="connsiteY1" fmla="*/ 336521 h 1082898"/>
              <a:gd name="connsiteX2" fmla="*/ 344215 w 958306"/>
              <a:gd name="connsiteY2" fmla="*/ 1082898 h 1082898"/>
              <a:gd name="connsiteX3" fmla="*/ 0 w 958306"/>
              <a:gd name="connsiteY3" fmla="*/ 866184 h 1082898"/>
              <a:gd name="connsiteX4" fmla="*/ 460661 w 958306"/>
              <a:gd name="connsiteY4" fmla="*/ 0 h 1082898"/>
              <a:gd name="connsiteX0" fmla="*/ 460661 w 983677"/>
              <a:gd name="connsiteY0" fmla="*/ 0 h 1082898"/>
              <a:gd name="connsiteX1" fmla="*/ 983677 w 983677"/>
              <a:gd name="connsiteY1" fmla="*/ 373688 h 1082898"/>
              <a:gd name="connsiteX2" fmla="*/ 344215 w 983677"/>
              <a:gd name="connsiteY2" fmla="*/ 1082898 h 1082898"/>
              <a:gd name="connsiteX3" fmla="*/ 0 w 983677"/>
              <a:gd name="connsiteY3" fmla="*/ 866184 h 1082898"/>
              <a:gd name="connsiteX4" fmla="*/ 460661 w 983677"/>
              <a:gd name="connsiteY4" fmla="*/ 0 h 1082898"/>
              <a:gd name="connsiteX0" fmla="*/ 376570 w 983677"/>
              <a:gd name="connsiteY0" fmla="*/ 0 h 1095895"/>
              <a:gd name="connsiteX1" fmla="*/ 983677 w 983677"/>
              <a:gd name="connsiteY1" fmla="*/ 386685 h 1095895"/>
              <a:gd name="connsiteX2" fmla="*/ 344215 w 983677"/>
              <a:gd name="connsiteY2" fmla="*/ 1095895 h 1095895"/>
              <a:gd name="connsiteX3" fmla="*/ 0 w 983677"/>
              <a:gd name="connsiteY3" fmla="*/ 879181 h 1095895"/>
              <a:gd name="connsiteX4" fmla="*/ 376570 w 983677"/>
              <a:gd name="connsiteY4" fmla="*/ 0 h 1095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3677" h="1095895">
                <a:moveTo>
                  <a:pt x="376570" y="0"/>
                </a:moveTo>
                <a:lnTo>
                  <a:pt x="983677" y="386685"/>
                </a:lnTo>
                <a:lnTo>
                  <a:pt x="344215" y="1095895"/>
                </a:lnTo>
                <a:lnTo>
                  <a:pt x="0" y="879181"/>
                </a:lnTo>
                <a:lnTo>
                  <a:pt x="376570" y="0"/>
                </a:lnTo>
                <a:close/>
              </a:path>
            </a:pathLst>
          </a:custGeom>
          <a:gradFill>
            <a:gsLst>
              <a:gs pos="0">
                <a:srgbClr val="C00000"/>
              </a:gs>
              <a:gs pos="50000">
                <a:srgbClr val="C00000">
                  <a:alpha val="15000"/>
                </a:srgbClr>
              </a:gs>
              <a:gs pos="100000">
                <a:srgbClr val="C00000">
                  <a:alpha val="0"/>
                </a:srgbClr>
              </a:gs>
            </a:gsLst>
            <a:lin ang="7800000" scaled="0"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6" name="Freeform 82">
            <a:extLst>
              <a:ext uri="{FF2B5EF4-FFF2-40B4-BE49-F238E27FC236}">
                <a16:creationId xmlns:a16="http://schemas.microsoft.com/office/drawing/2014/main" id="{87B0FA27-3E5A-1366-3EB6-30416772721D}"/>
              </a:ext>
            </a:extLst>
          </p:cNvPr>
          <p:cNvSpPr/>
          <p:nvPr/>
        </p:nvSpPr>
        <p:spPr>
          <a:xfrm rot="17386205">
            <a:off x="4692396" y="3808650"/>
            <a:ext cx="890801" cy="1064152"/>
          </a:xfrm>
          <a:custGeom>
            <a:avLst/>
            <a:gdLst>
              <a:gd name="connsiteX0" fmla="*/ 453005 w 939567"/>
              <a:gd name="connsiteY0" fmla="*/ 0 h 1044429"/>
              <a:gd name="connsiteX1" fmla="*/ 939567 w 939567"/>
              <a:gd name="connsiteY1" fmla="*/ 356532 h 1044429"/>
              <a:gd name="connsiteX2" fmla="*/ 285225 w 939567"/>
              <a:gd name="connsiteY2" fmla="*/ 1044429 h 1044429"/>
              <a:gd name="connsiteX3" fmla="*/ 0 w 939567"/>
              <a:gd name="connsiteY3" fmla="*/ 830510 h 1044429"/>
              <a:gd name="connsiteX4" fmla="*/ 453005 w 939567"/>
              <a:gd name="connsiteY4" fmla="*/ 0 h 1044429"/>
              <a:gd name="connsiteX0" fmla="*/ 411813 w 898375"/>
              <a:gd name="connsiteY0" fmla="*/ 0 h 1044429"/>
              <a:gd name="connsiteX1" fmla="*/ 898375 w 898375"/>
              <a:gd name="connsiteY1" fmla="*/ 356532 h 1044429"/>
              <a:gd name="connsiteX2" fmla="*/ 244033 w 898375"/>
              <a:gd name="connsiteY2" fmla="*/ 1044429 h 1044429"/>
              <a:gd name="connsiteX3" fmla="*/ 0 w 898375"/>
              <a:gd name="connsiteY3" fmla="*/ 883270 h 1044429"/>
              <a:gd name="connsiteX4" fmla="*/ 411813 w 898375"/>
              <a:gd name="connsiteY4" fmla="*/ 0 h 1044429"/>
              <a:gd name="connsiteX0" fmla="*/ 477251 w 898375"/>
              <a:gd name="connsiteY0" fmla="*/ 0 h 984106"/>
              <a:gd name="connsiteX1" fmla="*/ 898375 w 898375"/>
              <a:gd name="connsiteY1" fmla="*/ 296209 h 984106"/>
              <a:gd name="connsiteX2" fmla="*/ 244033 w 898375"/>
              <a:gd name="connsiteY2" fmla="*/ 984106 h 984106"/>
              <a:gd name="connsiteX3" fmla="*/ 0 w 898375"/>
              <a:gd name="connsiteY3" fmla="*/ 822947 h 984106"/>
              <a:gd name="connsiteX4" fmla="*/ 477251 w 898375"/>
              <a:gd name="connsiteY4" fmla="*/ 0 h 984106"/>
              <a:gd name="connsiteX0" fmla="*/ 477251 w 898375"/>
              <a:gd name="connsiteY0" fmla="*/ 0 h 980843"/>
              <a:gd name="connsiteX1" fmla="*/ 898375 w 898375"/>
              <a:gd name="connsiteY1" fmla="*/ 296209 h 980843"/>
              <a:gd name="connsiteX2" fmla="*/ 205140 w 898375"/>
              <a:gd name="connsiteY2" fmla="*/ 980843 h 980843"/>
              <a:gd name="connsiteX3" fmla="*/ 0 w 898375"/>
              <a:gd name="connsiteY3" fmla="*/ 822947 h 980843"/>
              <a:gd name="connsiteX4" fmla="*/ 477251 w 898375"/>
              <a:gd name="connsiteY4" fmla="*/ 0 h 980843"/>
              <a:gd name="connsiteX0" fmla="*/ 477251 w 824853"/>
              <a:gd name="connsiteY0" fmla="*/ 0 h 980843"/>
              <a:gd name="connsiteX1" fmla="*/ 824853 w 824853"/>
              <a:gd name="connsiteY1" fmla="*/ 233364 h 980843"/>
              <a:gd name="connsiteX2" fmla="*/ 205140 w 824853"/>
              <a:gd name="connsiteY2" fmla="*/ 980843 h 980843"/>
              <a:gd name="connsiteX3" fmla="*/ 0 w 824853"/>
              <a:gd name="connsiteY3" fmla="*/ 822947 h 980843"/>
              <a:gd name="connsiteX4" fmla="*/ 477251 w 824853"/>
              <a:gd name="connsiteY4" fmla="*/ 0 h 980843"/>
              <a:gd name="connsiteX0" fmla="*/ 534440 w 882042"/>
              <a:gd name="connsiteY0" fmla="*/ 0 h 980843"/>
              <a:gd name="connsiteX1" fmla="*/ 882042 w 882042"/>
              <a:gd name="connsiteY1" fmla="*/ 233364 h 980843"/>
              <a:gd name="connsiteX2" fmla="*/ 262329 w 882042"/>
              <a:gd name="connsiteY2" fmla="*/ 980843 h 980843"/>
              <a:gd name="connsiteX3" fmla="*/ 0 w 882042"/>
              <a:gd name="connsiteY3" fmla="*/ 797722 h 980843"/>
              <a:gd name="connsiteX4" fmla="*/ 534440 w 882042"/>
              <a:gd name="connsiteY4" fmla="*/ 0 h 980843"/>
              <a:gd name="connsiteX0" fmla="*/ 447166 w 882042"/>
              <a:gd name="connsiteY0" fmla="*/ 0 h 1030932"/>
              <a:gd name="connsiteX1" fmla="*/ 882042 w 882042"/>
              <a:gd name="connsiteY1" fmla="*/ 283453 h 1030932"/>
              <a:gd name="connsiteX2" fmla="*/ 262329 w 882042"/>
              <a:gd name="connsiteY2" fmla="*/ 1030932 h 1030932"/>
              <a:gd name="connsiteX3" fmla="*/ 0 w 882042"/>
              <a:gd name="connsiteY3" fmla="*/ 847811 h 1030932"/>
              <a:gd name="connsiteX4" fmla="*/ 447166 w 882042"/>
              <a:gd name="connsiteY4" fmla="*/ 0 h 1030932"/>
              <a:gd name="connsiteX0" fmla="*/ 447166 w 882042"/>
              <a:gd name="connsiteY0" fmla="*/ 0 h 1078800"/>
              <a:gd name="connsiteX1" fmla="*/ 882042 w 882042"/>
              <a:gd name="connsiteY1" fmla="*/ 283453 h 1078800"/>
              <a:gd name="connsiteX2" fmla="*/ 331780 w 882042"/>
              <a:gd name="connsiteY2" fmla="*/ 1078800 h 1078800"/>
              <a:gd name="connsiteX3" fmla="*/ 0 w 882042"/>
              <a:gd name="connsiteY3" fmla="*/ 847811 h 1078800"/>
              <a:gd name="connsiteX4" fmla="*/ 447166 w 882042"/>
              <a:gd name="connsiteY4" fmla="*/ 0 h 1078800"/>
              <a:gd name="connsiteX0" fmla="*/ 447166 w 944811"/>
              <a:gd name="connsiteY0" fmla="*/ 0 h 1078800"/>
              <a:gd name="connsiteX1" fmla="*/ 944811 w 944811"/>
              <a:gd name="connsiteY1" fmla="*/ 336521 h 1078800"/>
              <a:gd name="connsiteX2" fmla="*/ 331780 w 944811"/>
              <a:gd name="connsiteY2" fmla="*/ 1078800 h 1078800"/>
              <a:gd name="connsiteX3" fmla="*/ 0 w 944811"/>
              <a:gd name="connsiteY3" fmla="*/ 847811 h 1078800"/>
              <a:gd name="connsiteX4" fmla="*/ 447166 w 944811"/>
              <a:gd name="connsiteY4" fmla="*/ 0 h 1078800"/>
              <a:gd name="connsiteX0" fmla="*/ 460661 w 958306"/>
              <a:gd name="connsiteY0" fmla="*/ 0 h 1078800"/>
              <a:gd name="connsiteX1" fmla="*/ 958306 w 958306"/>
              <a:gd name="connsiteY1" fmla="*/ 336521 h 1078800"/>
              <a:gd name="connsiteX2" fmla="*/ 345275 w 958306"/>
              <a:gd name="connsiteY2" fmla="*/ 1078800 h 1078800"/>
              <a:gd name="connsiteX3" fmla="*/ 0 w 958306"/>
              <a:gd name="connsiteY3" fmla="*/ 866184 h 1078800"/>
              <a:gd name="connsiteX4" fmla="*/ 460661 w 958306"/>
              <a:gd name="connsiteY4" fmla="*/ 0 h 1078800"/>
              <a:gd name="connsiteX0" fmla="*/ 460661 w 958306"/>
              <a:gd name="connsiteY0" fmla="*/ 0 h 1082898"/>
              <a:gd name="connsiteX1" fmla="*/ 958306 w 958306"/>
              <a:gd name="connsiteY1" fmla="*/ 336521 h 1082898"/>
              <a:gd name="connsiteX2" fmla="*/ 344215 w 958306"/>
              <a:gd name="connsiteY2" fmla="*/ 1082898 h 1082898"/>
              <a:gd name="connsiteX3" fmla="*/ 0 w 958306"/>
              <a:gd name="connsiteY3" fmla="*/ 866184 h 1082898"/>
              <a:gd name="connsiteX4" fmla="*/ 460661 w 958306"/>
              <a:gd name="connsiteY4" fmla="*/ 0 h 1082898"/>
              <a:gd name="connsiteX0" fmla="*/ 460661 w 983677"/>
              <a:gd name="connsiteY0" fmla="*/ 0 h 1082898"/>
              <a:gd name="connsiteX1" fmla="*/ 983677 w 983677"/>
              <a:gd name="connsiteY1" fmla="*/ 373688 h 1082898"/>
              <a:gd name="connsiteX2" fmla="*/ 344215 w 983677"/>
              <a:gd name="connsiteY2" fmla="*/ 1082898 h 1082898"/>
              <a:gd name="connsiteX3" fmla="*/ 0 w 983677"/>
              <a:gd name="connsiteY3" fmla="*/ 866184 h 1082898"/>
              <a:gd name="connsiteX4" fmla="*/ 460661 w 983677"/>
              <a:gd name="connsiteY4" fmla="*/ 0 h 1082898"/>
              <a:gd name="connsiteX0" fmla="*/ 376570 w 983677"/>
              <a:gd name="connsiteY0" fmla="*/ 0 h 1095895"/>
              <a:gd name="connsiteX1" fmla="*/ 983677 w 983677"/>
              <a:gd name="connsiteY1" fmla="*/ 386685 h 1095895"/>
              <a:gd name="connsiteX2" fmla="*/ 344215 w 983677"/>
              <a:gd name="connsiteY2" fmla="*/ 1095895 h 1095895"/>
              <a:gd name="connsiteX3" fmla="*/ 0 w 983677"/>
              <a:gd name="connsiteY3" fmla="*/ 879181 h 1095895"/>
              <a:gd name="connsiteX4" fmla="*/ 376570 w 983677"/>
              <a:gd name="connsiteY4" fmla="*/ 0 h 1095895"/>
              <a:gd name="connsiteX0" fmla="*/ 376570 w 983677"/>
              <a:gd name="connsiteY0" fmla="*/ 0 h 1068136"/>
              <a:gd name="connsiteX1" fmla="*/ 983677 w 983677"/>
              <a:gd name="connsiteY1" fmla="*/ 386685 h 1068136"/>
              <a:gd name="connsiteX2" fmla="*/ 271260 w 983677"/>
              <a:gd name="connsiteY2" fmla="*/ 1068136 h 1068136"/>
              <a:gd name="connsiteX3" fmla="*/ 0 w 983677"/>
              <a:gd name="connsiteY3" fmla="*/ 879181 h 1068136"/>
              <a:gd name="connsiteX4" fmla="*/ 376570 w 983677"/>
              <a:gd name="connsiteY4" fmla="*/ 0 h 1068136"/>
              <a:gd name="connsiteX0" fmla="*/ 295022 w 902129"/>
              <a:gd name="connsiteY0" fmla="*/ 0 h 1068136"/>
              <a:gd name="connsiteX1" fmla="*/ 902129 w 902129"/>
              <a:gd name="connsiteY1" fmla="*/ 386685 h 1068136"/>
              <a:gd name="connsiteX2" fmla="*/ 189712 w 902129"/>
              <a:gd name="connsiteY2" fmla="*/ 1068136 h 1068136"/>
              <a:gd name="connsiteX3" fmla="*/ 0 w 902129"/>
              <a:gd name="connsiteY3" fmla="*/ 930843 h 1068136"/>
              <a:gd name="connsiteX4" fmla="*/ 295022 w 902129"/>
              <a:gd name="connsiteY4" fmla="*/ 0 h 1068136"/>
              <a:gd name="connsiteX0" fmla="*/ 295022 w 890801"/>
              <a:gd name="connsiteY0" fmla="*/ 0 h 1068136"/>
              <a:gd name="connsiteX1" fmla="*/ 890801 w 890801"/>
              <a:gd name="connsiteY1" fmla="*/ 417748 h 1068136"/>
              <a:gd name="connsiteX2" fmla="*/ 189712 w 890801"/>
              <a:gd name="connsiteY2" fmla="*/ 1068136 h 1068136"/>
              <a:gd name="connsiteX3" fmla="*/ 0 w 890801"/>
              <a:gd name="connsiteY3" fmla="*/ 930843 h 1068136"/>
              <a:gd name="connsiteX4" fmla="*/ 295022 w 890801"/>
              <a:gd name="connsiteY4" fmla="*/ 0 h 1068136"/>
              <a:gd name="connsiteX0" fmla="*/ 296453 w 890801"/>
              <a:gd name="connsiteY0" fmla="*/ 0 h 1064152"/>
              <a:gd name="connsiteX1" fmla="*/ 890801 w 890801"/>
              <a:gd name="connsiteY1" fmla="*/ 413764 h 1064152"/>
              <a:gd name="connsiteX2" fmla="*/ 189712 w 890801"/>
              <a:gd name="connsiteY2" fmla="*/ 1064152 h 1064152"/>
              <a:gd name="connsiteX3" fmla="*/ 0 w 890801"/>
              <a:gd name="connsiteY3" fmla="*/ 926859 h 1064152"/>
              <a:gd name="connsiteX4" fmla="*/ 296453 w 890801"/>
              <a:gd name="connsiteY4" fmla="*/ 0 h 106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0801" h="1064152">
                <a:moveTo>
                  <a:pt x="296453" y="0"/>
                </a:moveTo>
                <a:lnTo>
                  <a:pt x="890801" y="413764"/>
                </a:lnTo>
                <a:lnTo>
                  <a:pt x="189712" y="1064152"/>
                </a:lnTo>
                <a:lnTo>
                  <a:pt x="0" y="926859"/>
                </a:lnTo>
                <a:lnTo>
                  <a:pt x="296453" y="0"/>
                </a:lnTo>
                <a:close/>
              </a:path>
            </a:pathLst>
          </a:custGeom>
          <a:gradFill>
            <a:gsLst>
              <a:gs pos="0">
                <a:srgbClr val="C00000"/>
              </a:gs>
              <a:gs pos="50000">
                <a:srgbClr val="C00000">
                  <a:alpha val="15000"/>
                </a:srgbClr>
              </a:gs>
              <a:gs pos="100000">
                <a:srgbClr val="C00000">
                  <a:alpha val="0"/>
                </a:srgbClr>
              </a:gs>
            </a:gsLst>
            <a:lin ang="7800000" scaled="0"/>
          </a:gradFill>
          <a:ln w="9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37" name="Freeform: Shape 5">
            <a:extLst>
              <a:ext uri="{FF2B5EF4-FFF2-40B4-BE49-F238E27FC236}">
                <a16:creationId xmlns:a16="http://schemas.microsoft.com/office/drawing/2014/main" id="{E3499C2F-EDBC-9F3A-7BF4-BA9A50855E76}"/>
              </a:ext>
            </a:extLst>
          </p:cNvPr>
          <p:cNvSpPr>
            <a:spLocks/>
          </p:cNvSpPr>
          <p:nvPr/>
        </p:nvSpPr>
        <p:spPr>
          <a:xfrm>
            <a:off x="4528687" y="3735490"/>
            <a:ext cx="716382" cy="716382"/>
          </a:xfrm>
          <a:custGeom>
            <a:avLst/>
            <a:gdLst>
              <a:gd name="connsiteX0" fmla="*/ 1137392 w 1137391"/>
              <a:gd name="connsiteY0" fmla="*/ 568696 h 1137391"/>
              <a:gd name="connsiteX1" fmla="*/ 568696 w 1137391"/>
              <a:gd name="connsiteY1" fmla="*/ 1137392 h 1137391"/>
              <a:gd name="connsiteX2" fmla="*/ 0 w 1137391"/>
              <a:gd name="connsiteY2" fmla="*/ 568696 h 1137391"/>
              <a:gd name="connsiteX3" fmla="*/ 568696 w 1137391"/>
              <a:gd name="connsiteY3" fmla="*/ 0 h 1137391"/>
              <a:gd name="connsiteX4" fmla="*/ 1137392 w 1137391"/>
              <a:gd name="connsiteY4" fmla="*/ 568696 h 1137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7391" h="1137391">
                <a:moveTo>
                  <a:pt x="1137392" y="568696"/>
                </a:moveTo>
                <a:cubicBezTo>
                  <a:pt x="1137392" y="882778"/>
                  <a:pt x="882778" y="1137392"/>
                  <a:pt x="568696" y="1137392"/>
                </a:cubicBezTo>
                <a:cubicBezTo>
                  <a:pt x="254614" y="1137392"/>
                  <a:pt x="0" y="882778"/>
                  <a:pt x="0" y="568696"/>
                </a:cubicBezTo>
                <a:cubicBezTo>
                  <a:pt x="0" y="254614"/>
                  <a:pt x="254614" y="0"/>
                  <a:pt x="568696" y="0"/>
                </a:cubicBezTo>
                <a:cubicBezTo>
                  <a:pt x="882778" y="0"/>
                  <a:pt x="1137392" y="254614"/>
                  <a:pt x="1137392" y="568696"/>
                </a:cubicBezTo>
                <a:close/>
              </a:path>
            </a:pathLst>
          </a:custGeom>
          <a:solidFill>
            <a:srgbClr val="C00000"/>
          </a:solidFill>
          <a:ln w="12700">
            <a:gradFill flip="none" rotWithShape="1">
              <a:gsLst>
                <a:gs pos="0">
                  <a:schemeClr val="bg1"/>
                </a:gs>
                <a:gs pos="100000">
                  <a:srgbClr val="7974B9"/>
                </a:gs>
              </a:gsLst>
              <a:lin ang="13500000" scaled="1"/>
              <a:tileRect/>
            </a:gradFill>
          </a:ln>
          <a:effectLst>
            <a:outerShdw blurRad="355600" dist="139700" dir="3480000" sx="93000" sy="93000" algn="t" rotWithShape="0">
              <a:srgbClr val="514C7F">
                <a:alpha val="29804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400" b="1" dirty="0">
                <a:solidFill>
                  <a:prstClr val="white"/>
                </a:solidFill>
                <a:latin typeface="Montserrat SemiBold" pitchFamily="2" charset="77"/>
              </a:rPr>
              <a:t>4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 SemiBold" pitchFamily="2" charset="77"/>
              <a:ea typeface="+mn-ea"/>
              <a:cs typeface="+mn-cs"/>
            </a:endParaRPr>
          </a:p>
        </p:txBody>
      </p:sp>
      <p:sp>
        <p:nvSpPr>
          <p:cNvPr id="38" name="Freeform: Shape 5">
            <a:extLst>
              <a:ext uri="{FF2B5EF4-FFF2-40B4-BE49-F238E27FC236}">
                <a16:creationId xmlns:a16="http://schemas.microsoft.com/office/drawing/2014/main" id="{5D4A0539-B621-951D-FAE5-4A64F26F7B3B}"/>
              </a:ext>
            </a:extLst>
          </p:cNvPr>
          <p:cNvSpPr>
            <a:spLocks/>
          </p:cNvSpPr>
          <p:nvPr/>
        </p:nvSpPr>
        <p:spPr>
          <a:xfrm>
            <a:off x="3812915" y="4725764"/>
            <a:ext cx="716382" cy="716382"/>
          </a:xfrm>
          <a:custGeom>
            <a:avLst/>
            <a:gdLst>
              <a:gd name="connsiteX0" fmla="*/ 1137392 w 1137391"/>
              <a:gd name="connsiteY0" fmla="*/ 568696 h 1137391"/>
              <a:gd name="connsiteX1" fmla="*/ 568696 w 1137391"/>
              <a:gd name="connsiteY1" fmla="*/ 1137392 h 1137391"/>
              <a:gd name="connsiteX2" fmla="*/ 0 w 1137391"/>
              <a:gd name="connsiteY2" fmla="*/ 568696 h 1137391"/>
              <a:gd name="connsiteX3" fmla="*/ 568696 w 1137391"/>
              <a:gd name="connsiteY3" fmla="*/ 0 h 1137391"/>
              <a:gd name="connsiteX4" fmla="*/ 1137392 w 1137391"/>
              <a:gd name="connsiteY4" fmla="*/ 568696 h 1137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7391" h="1137391">
                <a:moveTo>
                  <a:pt x="1137392" y="568696"/>
                </a:moveTo>
                <a:cubicBezTo>
                  <a:pt x="1137392" y="882778"/>
                  <a:pt x="882778" y="1137392"/>
                  <a:pt x="568696" y="1137392"/>
                </a:cubicBezTo>
                <a:cubicBezTo>
                  <a:pt x="254614" y="1137392"/>
                  <a:pt x="0" y="882778"/>
                  <a:pt x="0" y="568696"/>
                </a:cubicBezTo>
                <a:cubicBezTo>
                  <a:pt x="0" y="254614"/>
                  <a:pt x="254614" y="0"/>
                  <a:pt x="568696" y="0"/>
                </a:cubicBezTo>
                <a:cubicBezTo>
                  <a:pt x="882778" y="0"/>
                  <a:pt x="1137392" y="254614"/>
                  <a:pt x="1137392" y="568696"/>
                </a:cubicBezTo>
                <a:close/>
              </a:path>
            </a:pathLst>
          </a:custGeom>
          <a:solidFill>
            <a:srgbClr val="C00000"/>
          </a:solidFill>
          <a:ln w="12700">
            <a:gradFill flip="none" rotWithShape="1">
              <a:gsLst>
                <a:gs pos="0">
                  <a:schemeClr val="bg1"/>
                </a:gs>
                <a:gs pos="99000">
                  <a:srgbClr val="7974B9"/>
                </a:gs>
              </a:gsLst>
              <a:lin ang="12000000" scaled="0"/>
              <a:tileRect/>
            </a:gradFill>
          </a:ln>
          <a:effectLst>
            <a:outerShdw blurRad="355600" dist="139700" dir="1553275" sx="93000" sy="93000" algn="t" rotWithShape="0">
              <a:srgbClr val="514C7F">
                <a:alpha val="3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400" b="1" dirty="0">
                <a:solidFill>
                  <a:prstClr val="white"/>
                </a:solidFill>
                <a:latin typeface="Montserrat SemiBold" pitchFamily="2" charset="77"/>
              </a:rPr>
              <a:t>5</a:t>
            </a:r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 SemiBold" pitchFamily="2" charset="77"/>
              <a:ea typeface="+mn-ea"/>
              <a:cs typeface="+mn-cs"/>
            </a:endParaRPr>
          </a:p>
        </p:txBody>
      </p:sp>
      <p:grpSp>
        <p:nvGrpSpPr>
          <p:cNvPr id="55" name="Grupo 54">
            <a:extLst>
              <a:ext uri="{FF2B5EF4-FFF2-40B4-BE49-F238E27FC236}">
                <a16:creationId xmlns:a16="http://schemas.microsoft.com/office/drawing/2014/main" id="{4671EB61-74D1-D7FA-96E0-98E14F7135E2}"/>
              </a:ext>
            </a:extLst>
          </p:cNvPr>
          <p:cNvGrpSpPr/>
          <p:nvPr/>
        </p:nvGrpSpPr>
        <p:grpSpPr>
          <a:xfrm>
            <a:off x="8139008" y="2075240"/>
            <a:ext cx="3657599" cy="1594119"/>
            <a:chOff x="517375" y="2933491"/>
            <a:chExt cx="2941819" cy="1594119"/>
          </a:xfrm>
        </p:grpSpPr>
        <p:grpSp>
          <p:nvGrpSpPr>
            <p:cNvPr id="49" name="Group 4111">
              <a:extLst>
                <a:ext uri="{FF2B5EF4-FFF2-40B4-BE49-F238E27FC236}">
                  <a16:creationId xmlns:a16="http://schemas.microsoft.com/office/drawing/2014/main" id="{5EB454DB-2E19-9F30-FAE7-F51F4D16DD4D}"/>
                </a:ext>
              </a:extLst>
            </p:cNvPr>
            <p:cNvGrpSpPr/>
            <p:nvPr/>
          </p:nvGrpSpPr>
          <p:grpSpPr>
            <a:xfrm>
              <a:off x="614022" y="2933491"/>
              <a:ext cx="2845172" cy="1331097"/>
              <a:chOff x="614022" y="2933491"/>
              <a:chExt cx="2845172" cy="1331097"/>
            </a:xfrm>
          </p:grpSpPr>
          <p:sp>
            <p:nvSpPr>
              <p:cNvPr id="50" name="Rounded Rectangle 4209">
                <a:extLst>
                  <a:ext uri="{FF2B5EF4-FFF2-40B4-BE49-F238E27FC236}">
                    <a16:creationId xmlns:a16="http://schemas.microsoft.com/office/drawing/2014/main" id="{1628D8EA-7D1B-E8BC-AC19-F37E712CCFCD}"/>
                  </a:ext>
                </a:extLst>
              </p:cNvPr>
              <p:cNvSpPr/>
              <p:nvPr/>
            </p:nvSpPr>
            <p:spPr>
              <a:xfrm>
                <a:off x="614022" y="2933491"/>
                <a:ext cx="2654202" cy="1331097"/>
              </a:xfrm>
              <a:prstGeom prst="roundRect">
                <a:avLst>
                  <a:gd name="adj" fmla="val 6925"/>
                </a:avLst>
              </a:prstGeom>
              <a:gradFill flip="none" rotWithShape="1">
                <a:gsLst>
                  <a:gs pos="6000">
                    <a:schemeClr val="bg1">
                      <a:alpha val="0"/>
                    </a:schemeClr>
                  </a:gs>
                  <a:gs pos="20000">
                    <a:srgbClr val="FFFFFF">
                      <a:alpha val="60000"/>
                    </a:srgbClr>
                  </a:gs>
                  <a:gs pos="80000">
                    <a:schemeClr val="bg1"/>
                  </a:gs>
                </a:gsLst>
                <a:lin ang="5400000" scaled="1"/>
                <a:tileRect/>
              </a:gradFill>
              <a:ln w="12700">
                <a:gradFill flip="none" rotWithShape="1">
                  <a:gsLst>
                    <a:gs pos="0">
                      <a:schemeClr val="bg1"/>
                    </a:gs>
                    <a:gs pos="74000">
                      <a:schemeClr val="bg1">
                        <a:alpha val="0"/>
                      </a:schemeClr>
                    </a:gs>
                  </a:gsLst>
                  <a:lin ang="16200000" scaled="1"/>
                  <a:tileRect/>
                </a:gra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marL="0" marR="0" lvl="0" indent="0" algn="l" defTabSz="914400" rtl="0" eaLnBrk="1" fontAlgn="auto" latinLnBrk="0" hangingPunct="1">
                  <a:lnSpc>
                    <a:spcPts val="152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tserrat" pitchFamily="2" charset="77"/>
                  <a:ea typeface="+mn-ea"/>
                  <a:cs typeface="+mn-cs"/>
                </a:endParaRPr>
              </a:p>
            </p:txBody>
          </p:sp>
          <p:sp>
            <p:nvSpPr>
              <p:cNvPr id="51" name="Freeform: Shape 9230">
                <a:extLst>
                  <a:ext uri="{FF2B5EF4-FFF2-40B4-BE49-F238E27FC236}">
                    <a16:creationId xmlns:a16="http://schemas.microsoft.com/office/drawing/2014/main" id="{21B026E4-5DEB-99C0-230E-9FFAF27DFB70}"/>
                  </a:ext>
                </a:extLst>
              </p:cNvPr>
              <p:cNvSpPr/>
              <p:nvPr/>
            </p:nvSpPr>
            <p:spPr>
              <a:xfrm rot="16200000">
                <a:off x="3078478" y="3715413"/>
                <a:ext cx="566744" cy="194688"/>
              </a:xfrm>
              <a:custGeom>
                <a:avLst/>
                <a:gdLst>
                  <a:gd name="connsiteX0" fmla="*/ 0 w 221100"/>
                  <a:gd name="connsiteY0" fmla="*/ 0 h 110550"/>
                  <a:gd name="connsiteX1" fmla="*/ 221100 w 221100"/>
                  <a:gd name="connsiteY1" fmla="*/ 0 h 110550"/>
                  <a:gd name="connsiteX2" fmla="*/ 110550 w 221100"/>
                  <a:gd name="connsiteY2" fmla="*/ 110550 h 110550"/>
                  <a:gd name="connsiteX3" fmla="*/ 0 w 221100"/>
                  <a:gd name="connsiteY3" fmla="*/ 0 h 110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100" h="110550">
                    <a:moveTo>
                      <a:pt x="0" y="0"/>
                    </a:moveTo>
                    <a:lnTo>
                      <a:pt x="221100" y="0"/>
                    </a:lnTo>
                    <a:cubicBezTo>
                      <a:pt x="160045" y="0"/>
                      <a:pt x="110550" y="49495"/>
                      <a:pt x="110550" y="110550"/>
                    </a:cubicBezTo>
                    <a:cubicBezTo>
                      <a:pt x="110550" y="49495"/>
                      <a:pt x="61055" y="0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347472" bIns="685800" rtlCol="0" anchor="ctr" anchorCtr="0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50000">
                        <a:srgbClr val="2C83CA"/>
                      </a:gs>
                      <a:gs pos="0">
                        <a:srgbClr val="37A6FA"/>
                      </a:gs>
                      <a:gs pos="100000">
                        <a:srgbClr val="215F9A"/>
                      </a:gs>
                    </a:gsLst>
                    <a:lin ang="5400000" scaled="1"/>
                    <a:tileRect/>
                  </a:gradFill>
                  <a:effectLst/>
                  <a:uLnTx/>
                  <a:uFillTx/>
                  <a:latin typeface="Montserrat SemiBold" panose="00000700000000000000" pitchFamily="2" charset="0"/>
                  <a:ea typeface="+mn-ea"/>
                  <a:cs typeface="+mn-cs"/>
                </a:endParaRPr>
              </a:p>
            </p:txBody>
          </p:sp>
        </p:grpSp>
        <p:sp>
          <p:nvSpPr>
            <p:cNvPr id="52" name="TextBox 4208">
              <a:extLst>
                <a:ext uri="{FF2B5EF4-FFF2-40B4-BE49-F238E27FC236}">
                  <a16:creationId xmlns:a16="http://schemas.microsoft.com/office/drawing/2014/main" id="{9436E599-C9F2-156F-F31E-5EB35A1D9FCF}"/>
                </a:ext>
              </a:extLst>
            </p:cNvPr>
            <p:cNvSpPr txBox="1"/>
            <p:nvPr/>
          </p:nvSpPr>
          <p:spPr>
            <a:xfrm>
              <a:off x="713480" y="3483542"/>
              <a:ext cx="2651391" cy="104406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15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tserrat" pitchFamily="2" charset="77"/>
                </a:rPr>
                <a:t>Nos ha </a:t>
              </a:r>
              <a:r>
                <a:rPr kumimoji="0" 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tserrat" pitchFamily="2" charset="77"/>
                </a:rPr>
                <a:t>permitido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tserrat" pitchFamily="2" charset="77"/>
                </a:rPr>
                <a:t> </a:t>
              </a:r>
              <a:r>
                <a:rPr kumimoji="0" 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tserrat" pitchFamily="2" charset="77"/>
                </a:rPr>
                <a:t>Identificar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tserrat" pitchFamily="2" charset="77"/>
                </a:rPr>
                <a:t> variables</a:t>
              </a:r>
              <a:r>
                <a:rPr kumimoji="0" lang="en-US" sz="1200" b="0" i="0" u="none" strike="noStrike" kern="1200" cap="none" spc="0" normalizeH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tserrat" pitchFamily="2" charset="77"/>
                </a:rPr>
                <a:t> </a:t>
              </a:r>
              <a:r>
                <a:rPr kumimoji="0" lang="en-US" sz="1200" b="0" i="0" u="none" strike="noStrike" kern="1200" cap="none" spc="0" normalizeH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tserrat" pitchFamily="2" charset="77"/>
                </a:rPr>
                <a:t>numéricas</a:t>
              </a:r>
              <a:r>
                <a:rPr kumimoji="0" lang="en-US" sz="1200" b="0" i="0" u="none" strike="noStrike" kern="1200" cap="none" spc="0" normalizeH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tserrat" pitchFamily="2" charset="77"/>
                </a:rPr>
                <a:t> </a:t>
              </a:r>
              <a:r>
                <a:rPr kumimoji="0" lang="en-US" sz="1200" b="1" i="0" u="none" strike="noStrike" kern="1200" cap="none" spc="0" normalizeH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Montserrat" pitchFamily="2" charset="77"/>
                </a:rPr>
                <a:t>mal </a:t>
              </a:r>
              <a:r>
                <a:rPr kumimoji="0" lang="en-US" sz="1200" b="1" i="0" u="none" strike="noStrike" kern="1200" cap="none" spc="0" normalizeH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Montserrat" pitchFamily="2" charset="77"/>
                </a:rPr>
                <a:t>distribuidas</a:t>
              </a:r>
              <a:r>
                <a:rPr kumimoji="0" lang="en-US" sz="1200" b="0" i="0" u="none" strike="noStrike" kern="1200" cap="none" spc="0" normalizeH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tserrat" pitchFamily="2" charset="77"/>
                </a:rPr>
                <a:t>:</a:t>
              </a:r>
            </a:p>
            <a:p>
              <a:pPr marL="171450" marR="0" lvl="0" indent="-171450" algn="l" defTabSz="914400" rtl="0" eaLnBrk="1" fontAlgn="auto" latinLnBrk="0" hangingPunct="1">
                <a:lnSpc>
                  <a:spcPts val="15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Char char="-"/>
                <a:tabLst/>
                <a:defRPr/>
              </a:pPr>
              <a:r>
                <a:rPr lang="en-US" sz="1200" baseline="0" dirty="0" err="1">
                  <a:solidFill>
                    <a:srgbClr val="C00000"/>
                  </a:solidFill>
                  <a:latin typeface="Montserrat" pitchFamily="2" charset="77"/>
                </a:rPr>
                <a:t>Importe</a:t>
              </a:r>
              <a:r>
                <a:rPr lang="en-US" sz="1200" dirty="0">
                  <a:solidFill>
                    <a:srgbClr val="C00000"/>
                  </a:solidFill>
                  <a:latin typeface="Montserrat" pitchFamily="2" charset="77"/>
                </a:rPr>
                <a:t> de </a:t>
              </a:r>
              <a:r>
                <a:rPr lang="en-US" sz="1200" dirty="0" err="1">
                  <a:solidFill>
                    <a:srgbClr val="C00000"/>
                  </a:solidFill>
                  <a:latin typeface="Montserrat" pitchFamily="2" charset="77"/>
                </a:rPr>
                <a:t>adjudicación</a:t>
              </a:r>
              <a:r>
                <a:rPr lang="en-US" sz="1200" dirty="0">
                  <a:solidFill>
                    <a:srgbClr val="C00000"/>
                  </a:solidFill>
                  <a:latin typeface="Montserrat" pitchFamily="2" charset="77"/>
                </a:rPr>
                <a:t> sin </a:t>
              </a:r>
              <a:r>
                <a:rPr lang="en-US" sz="1200" dirty="0" err="1">
                  <a:solidFill>
                    <a:srgbClr val="C00000"/>
                  </a:solidFill>
                  <a:latin typeface="Montserrat" pitchFamily="2" charset="77"/>
                </a:rPr>
                <a:t>impuestos</a:t>
              </a:r>
              <a:endParaRPr lang="en-US" sz="1200" dirty="0">
                <a:solidFill>
                  <a:srgbClr val="C00000"/>
                </a:solidFill>
                <a:latin typeface="Montserrat" pitchFamily="2" charset="77"/>
              </a:endParaRPr>
            </a:p>
            <a:p>
              <a:pPr marL="171450" marR="0" lvl="0" indent="-171450" algn="l" defTabSz="914400" rtl="0" eaLnBrk="1" fontAlgn="auto" latinLnBrk="0" hangingPunct="1">
                <a:lnSpc>
                  <a:spcPts val="15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Char char="-"/>
                <a:tabLst/>
                <a:defRPr/>
              </a:pPr>
              <a:r>
                <a:rPr kumimoji="0" lang="en-US" sz="120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Montserrat" pitchFamily="2" charset="77"/>
                </a:rPr>
                <a:t>Presupuesto</a:t>
              </a:r>
              <a:r>
                <a:rPr kumimoji="0" lang="en-US" sz="120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Montserrat" pitchFamily="2" charset="77"/>
                </a:rPr>
                <a:t> base sin </a:t>
              </a:r>
              <a:r>
                <a:rPr kumimoji="0" lang="en-US" sz="120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Montserrat" pitchFamily="2" charset="77"/>
                </a:rPr>
                <a:t>sin</a:t>
              </a:r>
              <a:r>
                <a:rPr kumimoji="0" lang="en-US" sz="1200" i="0" u="none" strike="noStrike" kern="1200" cap="none" spc="0" normalizeH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Montserrat" pitchFamily="2" charset="77"/>
                </a:rPr>
                <a:t> </a:t>
              </a:r>
              <a:r>
                <a:rPr kumimoji="0" lang="en-US" sz="1200" i="0" u="none" strike="noStrike" kern="1200" cap="none" spc="0" normalizeH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Montserrat" pitchFamily="2" charset="77"/>
                </a:rPr>
                <a:t>i</a:t>
              </a:r>
              <a:r>
                <a:rPr kumimoji="0" lang="en-US" sz="120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Montserrat" pitchFamily="2" charset="77"/>
                </a:rPr>
                <a:t>mpuestos</a:t>
              </a:r>
              <a:endParaRPr kumimoji="0" lang="en-US" sz="120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ontserrat" pitchFamily="2" charset="77"/>
              </a:endParaRPr>
            </a:p>
          </p:txBody>
        </p:sp>
        <p:sp>
          <p:nvSpPr>
            <p:cNvPr id="53" name="Freeform 4206">
              <a:extLst>
                <a:ext uri="{FF2B5EF4-FFF2-40B4-BE49-F238E27FC236}">
                  <a16:creationId xmlns:a16="http://schemas.microsoft.com/office/drawing/2014/main" id="{CB15B0E6-6236-466C-18E3-12FCEAB5D50A}"/>
                </a:ext>
              </a:extLst>
            </p:cNvPr>
            <p:cNvSpPr/>
            <p:nvPr/>
          </p:nvSpPr>
          <p:spPr>
            <a:xfrm>
              <a:off x="923191" y="2933491"/>
              <a:ext cx="2441681" cy="457200"/>
            </a:xfrm>
            <a:custGeom>
              <a:avLst/>
              <a:gdLst>
                <a:gd name="connsiteX0" fmla="*/ 33286 w 2017498"/>
                <a:gd name="connsiteY0" fmla="*/ 0 h 457200"/>
                <a:gd name="connsiteX1" fmla="*/ 1937346 w 2017498"/>
                <a:gd name="connsiteY1" fmla="*/ 0 h 457200"/>
                <a:gd name="connsiteX2" fmla="*/ 2017498 w 2017498"/>
                <a:gd name="connsiteY2" fmla="*/ 80152 h 457200"/>
                <a:gd name="connsiteX3" fmla="*/ 2017498 w 2017498"/>
                <a:gd name="connsiteY3" fmla="*/ 377048 h 457200"/>
                <a:gd name="connsiteX4" fmla="*/ 1937346 w 2017498"/>
                <a:gd name="connsiteY4" fmla="*/ 457200 h 457200"/>
                <a:gd name="connsiteX5" fmla="*/ 33286 w 2017498"/>
                <a:gd name="connsiteY5" fmla="*/ 457200 h 457200"/>
                <a:gd name="connsiteX6" fmla="*/ 8962 w 2017498"/>
                <a:gd name="connsiteY6" fmla="*/ 447125 h 457200"/>
                <a:gd name="connsiteX7" fmla="*/ 0 w 2017498"/>
                <a:gd name="connsiteY7" fmla="*/ 425489 h 457200"/>
                <a:gd name="connsiteX8" fmla="*/ 23153 w 2017498"/>
                <a:gd name="connsiteY8" fmla="*/ 405439 h 457200"/>
                <a:gd name="connsiteX9" fmla="*/ 91476 w 2017498"/>
                <a:gd name="connsiteY9" fmla="*/ 228601 h 457200"/>
                <a:gd name="connsiteX10" fmla="*/ 91477 w 2017498"/>
                <a:gd name="connsiteY10" fmla="*/ 228601 h 457200"/>
                <a:gd name="connsiteX11" fmla="*/ 23154 w 2017498"/>
                <a:gd name="connsiteY11" fmla="*/ 51763 h 457200"/>
                <a:gd name="connsiteX12" fmla="*/ 0 w 2017498"/>
                <a:gd name="connsiteY12" fmla="*/ 31712 h 457200"/>
                <a:gd name="connsiteX13" fmla="*/ 8962 w 2017498"/>
                <a:gd name="connsiteY13" fmla="*/ 10076 h 457200"/>
                <a:gd name="connsiteX14" fmla="*/ 33286 w 2017498"/>
                <a:gd name="connsiteY14" fmla="*/ 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17498" h="457200">
                  <a:moveTo>
                    <a:pt x="33286" y="0"/>
                  </a:moveTo>
                  <a:lnTo>
                    <a:pt x="1937346" y="0"/>
                  </a:lnTo>
                  <a:cubicBezTo>
                    <a:pt x="1981613" y="0"/>
                    <a:pt x="2017498" y="35885"/>
                    <a:pt x="2017498" y="80152"/>
                  </a:cubicBezTo>
                  <a:lnTo>
                    <a:pt x="2017498" y="377048"/>
                  </a:lnTo>
                  <a:cubicBezTo>
                    <a:pt x="2017498" y="421315"/>
                    <a:pt x="1981613" y="457200"/>
                    <a:pt x="1937346" y="457200"/>
                  </a:cubicBezTo>
                  <a:lnTo>
                    <a:pt x="33286" y="457200"/>
                  </a:lnTo>
                  <a:cubicBezTo>
                    <a:pt x="23787" y="457200"/>
                    <a:pt x="15187" y="453350"/>
                    <a:pt x="8962" y="447125"/>
                  </a:cubicBezTo>
                  <a:lnTo>
                    <a:pt x="0" y="425489"/>
                  </a:lnTo>
                  <a:lnTo>
                    <a:pt x="23153" y="405439"/>
                  </a:lnTo>
                  <a:cubicBezTo>
                    <a:pt x="65604" y="358733"/>
                    <a:pt x="91476" y="296688"/>
                    <a:pt x="91476" y="228601"/>
                  </a:cubicBezTo>
                  <a:lnTo>
                    <a:pt x="91477" y="228601"/>
                  </a:lnTo>
                  <a:cubicBezTo>
                    <a:pt x="91477" y="160514"/>
                    <a:pt x="65605" y="98470"/>
                    <a:pt x="23154" y="51763"/>
                  </a:cubicBezTo>
                  <a:lnTo>
                    <a:pt x="0" y="31712"/>
                  </a:lnTo>
                  <a:lnTo>
                    <a:pt x="8962" y="10076"/>
                  </a:lnTo>
                  <a:cubicBezTo>
                    <a:pt x="15187" y="3850"/>
                    <a:pt x="23787" y="0"/>
                    <a:pt x="33286" y="0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12700">
              <a:solidFill>
                <a:schemeClr val="accent3">
                  <a:lumMod val="20000"/>
                  <a:lumOff val="80000"/>
                </a:schemeClr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228600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13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" panose="00000500000000000000" pitchFamily="2" charset="0"/>
                </a:rPr>
                <a:t>Análisis </a:t>
              </a:r>
              <a:r>
                <a:rPr kumimoji="0" lang="es-ES" sz="1400" b="1" i="0" u="none" strike="noStrike" kern="1200" cap="none" spc="0" normalizeH="0" baseline="0" noProof="0" dirty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" panose="00000500000000000000" pitchFamily="2" charset="0"/>
                </a:rPr>
                <a:t>uni</a:t>
              </a:r>
              <a:r>
                <a:rPr kumimoji="0" lang="es-ES" sz="1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" panose="00000500000000000000" pitchFamily="2" charset="0"/>
                </a:rPr>
                <a:t> y bivariante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" panose="00000500000000000000" pitchFamily="2" charset="0"/>
              </a:endParaRPr>
            </a:p>
          </p:txBody>
        </p:sp>
        <p:sp>
          <p:nvSpPr>
            <p:cNvPr id="54" name="Rounded Rectangle 4205">
              <a:extLst>
                <a:ext uri="{FF2B5EF4-FFF2-40B4-BE49-F238E27FC236}">
                  <a16:creationId xmlns:a16="http://schemas.microsoft.com/office/drawing/2014/main" id="{2057B6FC-D73F-A3EC-B3EE-FC09B3243890}"/>
                </a:ext>
              </a:extLst>
            </p:cNvPr>
            <p:cNvSpPr/>
            <p:nvPr/>
          </p:nvSpPr>
          <p:spPr>
            <a:xfrm>
              <a:off x="517375" y="2933491"/>
              <a:ext cx="405816" cy="457200"/>
            </a:xfrm>
            <a:prstGeom prst="roundRect">
              <a:avLst>
                <a:gd name="adj" fmla="val 50000"/>
              </a:avLst>
            </a:prstGeom>
            <a:solidFill>
              <a:srgbClr val="C00000"/>
            </a:solidFill>
            <a:ln w="12700">
              <a:solidFill>
                <a:schemeClr val="accent2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ontserrat Medium" pitchFamily="2" charset="77"/>
                  <a:ea typeface="+mn-ea"/>
                  <a:cs typeface="+mn-cs"/>
                </a:rPr>
                <a:t>1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Medium" pitchFamily="2" charset="77"/>
                <a:ea typeface="+mn-ea"/>
                <a:cs typeface="+mn-cs"/>
              </a:endParaRPr>
            </a:p>
          </p:txBody>
        </p:sp>
      </p:grpSp>
      <p:grpSp>
        <p:nvGrpSpPr>
          <p:cNvPr id="88" name="Grupo 87">
            <a:extLst>
              <a:ext uri="{FF2B5EF4-FFF2-40B4-BE49-F238E27FC236}">
                <a16:creationId xmlns:a16="http://schemas.microsoft.com/office/drawing/2014/main" id="{2B2C85B8-A5BB-762B-F00A-7C1C60F2259D}"/>
              </a:ext>
            </a:extLst>
          </p:cNvPr>
          <p:cNvGrpSpPr/>
          <p:nvPr/>
        </p:nvGrpSpPr>
        <p:grpSpPr>
          <a:xfrm>
            <a:off x="498911" y="2104790"/>
            <a:ext cx="3657600" cy="2940642"/>
            <a:chOff x="517374" y="2933491"/>
            <a:chExt cx="2941820" cy="2940642"/>
          </a:xfrm>
        </p:grpSpPr>
        <p:grpSp>
          <p:nvGrpSpPr>
            <p:cNvPr id="89" name="Group 4111">
              <a:extLst>
                <a:ext uri="{FF2B5EF4-FFF2-40B4-BE49-F238E27FC236}">
                  <a16:creationId xmlns:a16="http://schemas.microsoft.com/office/drawing/2014/main" id="{9B64C83A-A9EF-2471-B144-22E129E29B55}"/>
                </a:ext>
              </a:extLst>
            </p:cNvPr>
            <p:cNvGrpSpPr/>
            <p:nvPr/>
          </p:nvGrpSpPr>
          <p:grpSpPr>
            <a:xfrm>
              <a:off x="614022" y="2933491"/>
              <a:ext cx="2845172" cy="1331097"/>
              <a:chOff x="614022" y="2933491"/>
              <a:chExt cx="2845172" cy="1331097"/>
            </a:xfrm>
          </p:grpSpPr>
          <p:sp>
            <p:nvSpPr>
              <p:cNvPr id="97" name="Rounded Rectangle 4209">
                <a:extLst>
                  <a:ext uri="{FF2B5EF4-FFF2-40B4-BE49-F238E27FC236}">
                    <a16:creationId xmlns:a16="http://schemas.microsoft.com/office/drawing/2014/main" id="{FC048E79-CF90-3399-0F3B-8DB5BBE43281}"/>
                  </a:ext>
                </a:extLst>
              </p:cNvPr>
              <p:cNvSpPr/>
              <p:nvPr/>
            </p:nvSpPr>
            <p:spPr>
              <a:xfrm>
                <a:off x="614022" y="2933491"/>
                <a:ext cx="2654202" cy="1331097"/>
              </a:xfrm>
              <a:prstGeom prst="roundRect">
                <a:avLst>
                  <a:gd name="adj" fmla="val 6925"/>
                </a:avLst>
              </a:prstGeom>
              <a:gradFill flip="none" rotWithShape="1">
                <a:gsLst>
                  <a:gs pos="6000">
                    <a:schemeClr val="bg1">
                      <a:alpha val="0"/>
                    </a:schemeClr>
                  </a:gs>
                  <a:gs pos="20000">
                    <a:srgbClr val="FFFFFF">
                      <a:alpha val="60000"/>
                    </a:srgbClr>
                  </a:gs>
                  <a:gs pos="80000">
                    <a:schemeClr val="bg1"/>
                  </a:gs>
                </a:gsLst>
                <a:lin ang="5400000" scaled="1"/>
                <a:tileRect/>
              </a:gradFill>
              <a:ln w="12700">
                <a:gradFill flip="none" rotWithShape="1">
                  <a:gsLst>
                    <a:gs pos="0">
                      <a:schemeClr val="bg1"/>
                    </a:gs>
                    <a:gs pos="74000">
                      <a:schemeClr val="bg1">
                        <a:alpha val="0"/>
                      </a:schemeClr>
                    </a:gs>
                  </a:gsLst>
                  <a:lin ang="16200000" scaled="1"/>
                  <a:tileRect/>
                </a:gradFill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marL="0" marR="0" lvl="0" indent="0" algn="l" defTabSz="914400" rtl="0" eaLnBrk="1" fontAlgn="auto" latinLnBrk="0" hangingPunct="1">
                  <a:lnSpc>
                    <a:spcPts val="152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tserrat" pitchFamily="2" charset="77"/>
                  <a:ea typeface="+mn-ea"/>
                  <a:cs typeface="+mn-cs"/>
                </a:endParaRPr>
              </a:p>
            </p:txBody>
          </p:sp>
          <p:sp>
            <p:nvSpPr>
              <p:cNvPr id="98" name="Freeform: Shape 9230">
                <a:extLst>
                  <a:ext uri="{FF2B5EF4-FFF2-40B4-BE49-F238E27FC236}">
                    <a16:creationId xmlns:a16="http://schemas.microsoft.com/office/drawing/2014/main" id="{22E27450-94E4-B387-92EC-81C0FA5DB120}"/>
                  </a:ext>
                </a:extLst>
              </p:cNvPr>
              <p:cNvSpPr/>
              <p:nvPr/>
            </p:nvSpPr>
            <p:spPr>
              <a:xfrm rot="16200000">
                <a:off x="3078478" y="3715413"/>
                <a:ext cx="566744" cy="194688"/>
              </a:xfrm>
              <a:custGeom>
                <a:avLst/>
                <a:gdLst>
                  <a:gd name="connsiteX0" fmla="*/ 0 w 221100"/>
                  <a:gd name="connsiteY0" fmla="*/ 0 h 110550"/>
                  <a:gd name="connsiteX1" fmla="*/ 221100 w 221100"/>
                  <a:gd name="connsiteY1" fmla="*/ 0 h 110550"/>
                  <a:gd name="connsiteX2" fmla="*/ 110550 w 221100"/>
                  <a:gd name="connsiteY2" fmla="*/ 110550 h 110550"/>
                  <a:gd name="connsiteX3" fmla="*/ 0 w 221100"/>
                  <a:gd name="connsiteY3" fmla="*/ 0 h 110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1100" h="110550">
                    <a:moveTo>
                      <a:pt x="0" y="0"/>
                    </a:moveTo>
                    <a:lnTo>
                      <a:pt x="221100" y="0"/>
                    </a:lnTo>
                    <a:cubicBezTo>
                      <a:pt x="160045" y="0"/>
                      <a:pt x="110550" y="49495"/>
                      <a:pt x="110550" y="110550"/>
                    </a:cubicBezTo>
                    <a:cubicBezTo>
                      <a:pt x="110550" y="49495"/>
                      <a:pt x="61055" y="0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2700">
                <a:noFill/>
              </a:ln>
              <a:effectLst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tIns="347472" bIns="685800" rtlCol="0" anchor="ctr" anchorCtr="0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50000">
                        <a:srgbClr val="2C83CA"/>
                      </a:gs>
                      <a:gs pos="0">
                        <a:srgbClr val="37A6FA"/>
                      </a:gs>
                      <a:gs pos="100000">
                        <a:srgbClr val="215F9A"/>
                      </a:gs>
                    </a:gsLst>
                    <a:lin ang="5400000" scaled="1"/>
                    <a:tileRect/>
                  </a:gradFill>
                  <a:effectLst/>
                  <a:uLnTx/>
                  <a:uFillTx/>
                  <a:latin typeface="Montserrat SemiBold" panose="00000700000000000000" pitchFamily="2" charset="0"/>
                  <a:ea typeface="+mn-ea"/>
                  <a:cs typeface="+mn-cs"/>
                </a:endParaRPr>
              </a:p>
            </p:txBody>
          </p:sp>
        </p:grpSp>
        <p:sp>
          <p:nvSpPr>
            <p:cNvPr id="94" name="TextBox 4208">
              <a:extLst>
                <a:ext uri="{FF2B5EF4-FFF2-40B4-BE49-F238E27FC236}">
                  <a16:creationId xmlns:a16="http://schemas.microsoft.com/office/drawing/2014/main" id="{1C61F3EA-807A-696E-C4AF-D6754D3D0553}"/>
                </a:ext>
              </a:extLst>
            </p:cNvPr>
            <p:cNvSpPr txBox="1"/>
            <p:nvPr/>
          </p:nvSpPr>
          <p:spPr>
            <a:xfrm>
              <a:off x="713480" y="3483542"/>
              <a:ext cx="2630028" cy="239059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15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Montserrat" pitchFamily="2" charset="77"/>
                  <a:ea typeface="+mn-ea"/>
                  <a:cs typeface="+mn-cs"/>
                </a:rPr>
                <a:t>Duplicados</a:t>
              </a: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endParaRPr>
            </a:p>
            <a:p>
              <a:pPr lvl="1">
                <a:lnSpc>
                  <a:spcPts val="1520"/>
                </a:lnSpc>
                <a:defRPr/>
              </a:pPr>
              <a:r>
                <a:rPr lang="en-US" sz="1200" dirty="0" err="1">
                  <a:solidFill>
                    <a:srgbClr val="C00000"/>
                  </a:solidFill>
                  <a:latin typeface="Montserrat" pitchFamily="2" charset="77"/>
                </a:rPr>
                <a:t>Manualmente</a:t>
              </a:r>
              <a:r>
                <a:rPr lang="en-US" sz="1200" dirty="0">
                  <a:solidFill>
                    <a:srgbClr val="C00000"/>
                  </a:solidFill>
                  <a:latin typeface="Montserrat" pitchFamily="2" charset="77"/>
                </a:rPr>
                <a:t> </a:t>
              </a:r>
              <a:r>
                <a:rPr lang="en-US" sz="1200" dirty="0" err="1">
                  <a:solidFill>
                    <a:srgbClr val="C00000"/>
                  </a:solidFill>
                  <a:latin typeface="Montserrat" pitchFamily="2" charset="77"/>
                </a:rPr>
                <a:t>según</a:t>
              </a:r>
              <a:r>
                <a:rPr lang="en-US" sz="1200" dirty="0">
                  <a:solidFill>
                    <a:srgbClr val="C00000"/>
                  </a:solidFill>
                  <a:latin typeface="Montserrat" pitchFamily="2" charset="77"/>
                </a:rPr>
                <a:t> </a:t>
              </a:r>
              <a:r>
                <a:rPr lang="en-US" sz="1200" dirty="0" err="1">
                  <a:solidFill>
                    <a:srgbClr val="C00000"/>
                  </a:solidFill>
                  <a:latin typeface="Montserrat" pitchFamily="2" charset="77"/>
                </a:rPr>
                <a:t>expediente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ts val="15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b="1" dirty="0" err="1">
                  <a:solidFill>
                    <a:srgbClr val="C00000"/>
                  </a:solidFill>
                  <a:latin typeface="Montserrat" pitchFamily="2" charset="77"/>
                </a:rPr>
                <a:t>Missings</a:t>
              </a:r>
              <a:r>
                <a:rPr lang="en-US" sz="1200" b="1" dirty="0">
                  <a:solidFill>
                    <a:srgbClr val="C00000"/>
                  </a:solidFill>
                  <a:latin typeface="Montserrat" pitchFamily="2" charset="77"/>
                </a:rPr>
                <a:t> (</a:t>
              </a:r>
              <a:r>
                <a:rPr lang="en-US" sz="1200" b="1" dirty="0" err="1">
                  <a:solidFill>
                    <a:srgbClr val="C00000"/>
                  </a:solidFill>
                  <a:latin typeface="Montserrat" pitchFamily="2" charset="77"/>
                </a:rPr>
                <a:t>Fechas</a:t>
              </a:r>
              <a:r>
                <a:rPr lang="en-US" sz="1200" b="1" dirty="0">
                  <a:solidFill>
                    <a:srgbClr val="C00000"/>
                  </a:solidFill>
                  <a:latin typeface="Montserrat" pitchFamily="2" charset="77"/>
                </a:rPr>
                <a:t>):</a:t>
              </a:r>
            </a:p>
            <a:p>
              <a:pPr lvl="1">
                <a:lnSpc>
                  <a:spcPts val="1520"/>
                </a:lnSpc>
                <a:defRPr/>
              </a:pPr>
              <a:r>
                <a:rPr lang="en-US" sz="1200" dirty="0" err="1">
                  <a:solidFill>
                    <a:prstClr val="black"/>
                  </a:solidFill>
                  <a:latin typeface="Montserrat" pitchFamily="2" charset="77"/>
                </a:rPr>
                <a:t>Manualmente</a:t>
              </a:r>
              <a:r>
                <a:rPr lang="en-US" sz="1200" dirty="0">
                  <a:solidFill>
                    <a:prstClr val="black"/>
                  </a:solidFill>
                  <a:latin typeface="Montserrat" pitchFamily="2" charset="77"/>
                </a:rPr>
                <a:t> </a:t>
              </a:r>
              <a:r>
                <a:rPr lang="en-US" sz="1200" dirty="0" err="1">
                  <a:solidFill>
                    <a:prstClr val="black"/>
                  </a:solidFill>
                  <a:latin typeface="Montserrat" pitchFamily="2" charset="77"/>
                </a:rPr>
                <a:t>implementando</a:t>
              </a:r>
              <a:r>
                <a:rPr lang="en-US" sz="1200" dirty="0">
                  <a:solidFill>
                    <a:prstClr val="black"/>
                  </a:solidFill>
                  <a:latin typeface="Montserrat" pitchFamily="2" charset="77"/>
                </a:rPr>
                <a:t> </a:t>
              </a:r>
              <a:r>
                <a:rPr lang="en-US" sz="1200" dirty="0" err="1">
                  <a:solidFill>
                    <a:prstClr val="black"/>
                  </a:solidFill>
                  <a:latin typeface="Montserrat" pitchFamily="2" charset="77"/>
                </a:rPr>
                <a:t>distintas</a:t>
              </a:r>
              <a:r>
                <a:rPr lang="en-US" sz="1200" dirty="0">
                  <a:solidFill>
                    <a:prstClr val="black"/>
                  </a:solidFill>
                  <a:latin typeface="Montserrat" pitchFamily="2" charset="77"/>
                </a:rPr>
                <a:t> </a:t>
              </a:r>
              <a:r>
                <a:rPr lang="en-US" sz="1200" dirty="0" err="1">
                  <a:solidFill>
                    <a:prstClr val="black"/>
                  </a:solidFill>
                  <a:latin typeface="Montserrat" pitchFamily="2" charset="77"/>
                </a:rPr>
                <a:t>técnicas</a:t>
              </a:r>
              <a:r>
                <a:rPr lang="en-US" sz="1200" dirty="0">
                  <a:solidFill>
                    <a:srgbClr val="C00000"/>
                  </a:solidFill>
                  <a:latin typeface="Montserrat" pitchFamily="2" charset="77"/>
                </a:rPr>
                <a:t>. Mediana </a:t>
              </a:r>
              <a:r>
                <a:rPr lang="en-US" sz="1200" dirty="0">
                  <a:solidFill>
                    <a:prstClr val="black"/>
                  </a:solidFill>
                  <a:latin typeface="Montserrat" pitchFamily="2" charset="77"/>
                </a:rPr>
                <a:t>e </a:t>
              </a:r>
              <a:r>
                <a:rPr lang="en-US" sz="1200" dirty="0" err="1">
                  <a:solidFill>
                    <a:prstClr val="black"/>
                  </a:solidFill>
                  <a:latin typeface="Montserrat" pitchFamily="2" charset="77"/>
                </a:rPr>
                <a:t>incluso</a:t>
              </a:r>
              <a:r>
                <a:rPr lang="en-US" sz="1200" dirty="0">
                  <a:solidFill>
                    <a:prstClr val="black"/>
                  </a:solidFill>
                  <a:latin typeface="Montserrat" pitchFamily="2" charset="77"/>
                </a:rPr>
                <a:t> se ha </a:t>
              </a:r>
              <a:r>
                <a:rPr lang="en-US" sz="1200" dirty="0" err="1">
                  <a:solidFill>
                    <a:prstClr val="black"/>
                  </a:solidFill>
                  <a:latin typeface="Montserrat" pitchFamily="2" charset="77"/>
                </a:rPr>
                <a:t>tenido</a:t>
              </a:r>
              <a:r>
                <a:rPr lang="en-US" sz="1200" dirty="0">
                  <a:solidFill>
                    <a:prstClr val="black"/>
                  </a:solidFill>
                  <a:latin typeface="Montserrat" pitchFamily="2" charset="77"/>
                </a:rPr>
                <a:t> </a:t>
              </a:r>
              <a:r>
                <a:rPr lang="en-US" sz="1200" dirty="0" err="1">
                  <a:solidFill>
                    <a:prstClr val="black"/>
                  </a:solidFill>
                  <a:latin typeface="Montserrat" pitchFamily="2" charset="77"/>
                </a:rPr>
                <a:t>en</a:t>
              </a:r>
              <a:r>
                <a:rPr lang="en-US" sz="1200" dirty="0">
                  <a:solidFill>
                    <a:prstClr val="black"/>
                  </a:solidFill>
                  <a:latin typeface="Montserrat" pitchFamily="2" charset="77"/>
                </a:rPr>
                <a:t> </a:t>
              </a:r>
              <a:r>
                <a:rPr lang="en-US" sz="1200" dirty="0" err="1">
                  <a:solidFill>
                    <a:prstClr val="black"/>
                  </a:solidFill>
                  <a:latin typeface="Montserrat" pitchFamily="2" charset="77"/>
                </a:rPr>
                <a:t>cuenta</a:t>
              </a:r>
              <a:r>
                <a:rPr lang="en-US" sz="1200" dirty="0">
                  <a:solidFill>
                    <a:prstClr val="black"/>
                  </a:solidFill>
                  <a:latin typeface="Montserrat" pitchFamily="2" charset="77"/>
                </a:rPr>
                <a:t> </a:t>
              </a:r>
              <a:r>
                <a:rPr lang="en-US" sz="1200" dirty="0" err="1">
                  <a:solidFill>
                    <a:prstClr val="black"/>
                  </a:solidFill>
                  <a:latin typeface="Montserrat" pitchFamily="2" charset="77"/>
                </a:rPr>
                <a:t>el</a:t>
              </a:r>
              <a:r>
                <a:rPr lang="en-US" sz="1200" dirty="0">
                  <a:solidFill>
                    <a:prstClr val="black"/>
                  </a:solidFill>
                  <a:latin typeface="Montserrat" pitchFamily="2" charset="77"/>
                </a:rPr>
                <a:t> </a:t>
              </a:r>
              <a:r>
                <a:rPr lang="en-US" sz="1200" dirty="0" err="1">
                  <a:solidFill>
                    <a:prstClr val="black"/>
                  </a:solidFill>
                  <a:latin typeface="Montserrat" pitchFamily="2" charset="77"/>
                </a:rPr>
                <a:t>Órgano</a:t>
              </a:r>
              <a:r>
                <a:rPr lang="en-US" sz="1200" dirty="0">
                  <a:solidFill>
                    <a:prstClr val="black"/>
                  </a:solidFill>
                  <a:latin typeface="Montserrat" pitchFamily="2" charset="77"/>
                </a:rPr>
                <a:t> de </a:t>
              </a:r>
              <a:r>
                <a:rPr lang="en-US" sz="1200" dirty="0" err="1">
                  <a:solidFill>
                    <a:prstClr val="black"/>
                  </a:solidFill>
                  <a:latin typeface="Montserrat" pitchFamily="2" charset="77"/>
                </a:rPr>
                <a:t>contratación</a:t>
              </a:r>
              <a:r>
                <a:rPr lang="en-US" sz="1200" dirty="0">
                  <a:solidFill>
                    <a:prstClr val="black"/>
                  </a:solidFill>
                  <a:latin typeface="Montserrat" pitchFamily="2" charset="77"/>
                </a:rPr>
                <a:t> </a:t>
              </a:r>
            </a:p>
            <a:p>
              <a:pPr marL="0" marR="0" lvl="0" indent="0" algn="l" defTabSz="914400" rtl="0" eaLnBrk="1" fontAlgn="auto" latinLnBrk="0" hangingPunct="1">
                <a:lnSpc>
                  <a:spcPts val="15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Montserrat" pitchFamily="2" charset="77"/>
                  <a:ea typeface="+mn-ea"/>
                  <a:cs typeface="+mn-cs"/>
                </a:rPr>
                <a:t>Outliers</a:t>
              </a: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Montserrat" pitchFamily="2" charset="77"/>
                  <a:ea typeface="+mn-ea"/>
                  <a:cs typeface="+mn-cs"/>
                </a:rPr>
                <a:t>:</a:t>
              </a:r>
            </a:p>
            <a:p>
              <a:pPr lvl="1">
                <a:lnSpc>
                  <a:spcPts val="1520"/>
                </a:lnSpc>
                <a:defRPr/>
              </a:pPr>
              <a:r>
                <a:rPr lang="en-US" sz="1200" dirty="0" err="1">
                  <a:solidFill>
                    <a:prstClr val="black"/>
                  </a:solidFill>
                  <a:latin typeface="Montserrat" pitchFamily="2" charset="77"/>
                </a:rPr>
                <a:t>Fijando</a:t>
              </a:r>
              <a:r>
                <a:rPr lang="en-US" sz="1200" dirty="0">
                  <a:solidFill>
                    <a:prstClr val="black"/>
                  </a:solidFill>
                  <a:latin typeface="Montserrat" pitchFamily="2" charset="77"/>
                </a:rPr>
                <a:t> un </a:t>
              </a:r>
              <a:r>
                <a:rPr lang="en-US" sz="1200" dirty="0">
                  <a:solidFill>
                    <a:srgbClr val="C00000"/>
                  </a:solidFill>
                  <a:latin typeface="Montserrat" pitchFamily="2" charset="77"/>
                </a:rPr>
                <a:t>umbral del 99,9% </a:t>
              </a:r>
              <a:r>
                <a:rPr lang="en-US" sz="1200" dirty="0">
                  <a:solidFill>
                    <a:prstClr val="black"/>
                  </a:solidFill>
                  <a:latin typeface="Montserrat" pitchFamily="2" charset="77"/>
                </a:rPr>
                <a:t>para o </a:t>
              </a:r>
              <a:r>
                <a:rPr lang="en-US" sz="1200" dirty="0" err="1">
                  <a:solidFill>
                    <a:prstClr val="black"/>
                  </a:solidFill>
                  <a:latin typeface="Montserrat" pitchFamily="2" charset="77"/>
                </a:rPr>
                <a:t>perder</a:t>
              </a:r>
              <a:r>
                <a:rPr lang="en-US" sz="1200" dirty="0">
                  <a:solidFill>
                    <a:prstClr val="black"/>
                  </a:solidFill>
                  <a:latin typeface="Montserrat" pitchFamily="2" charset="77"/>
                </a:rPr>
                <a:t> </a:t>
              </a:r>
              <a:r>
                <a:rPr lang="en-US" sz="1200" dirty="0" err="1">
                  <a:solidFill>
                    <a:prstClr val="black"/>
                  </a:solidFill>
                  <a:latin typeface="Montserrat" pitchFamily="2" charset="77"/>
                </a:rPr>
                <a:t>excesivos</a:t>
              </a:r>
              <a:r>
                <a:rPr lang="en-US" sz="1200" dirty="0">
                  <a:solidFill>
                    <a:prstClr val="black"/>
                  </a:solidFill>
                  <a:latin typeface="Montserrat" pitchFamily="2" charset="77"/>
                </a:rPr>
                <a:t> </a:t>
              </a:r>
              <a:r>
                <a:rPr lang="en-US" sz="1200" dirty="0" err="1">
                  <a:solidFill>
                    <a:prstClr val="black"/>
                  </a:solidFill>
                  <a:latin typeface="Montserrat" pitchFamily="2" charset="77"/>
                </a:rPr>
                <a:t>datos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endParaRPr>
            </a:p>
            <a:p>
              <a:pPr marL="0" marR="0" lvl="0" indent="0" algn="l" defTabSz="914400" rtl="0" eaLnBrk="1" fontAlgn="auto" latinLnBrk="0" hangingPunct="1">
                <a:lnSpc>
                  <a:spcPts val="152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b="1" dirty="0" err="1">
                  <a:solidFill>
                    <a:srgbClr val="C00000"/>
                  </a:solidFill>
                  <a:latin typeface="Montserrat" pitchFamily="2" charset="77"/>
                </a:rPr>
                <a:t>Anomalías</a:t>
              </a:r>
              <a:r>
                <a:rPr lang="en-US" sz="1200" b="1" dirty="0">
                  <a:solidFill>
                    <a:srgbClr val="C00000"/>
                  </a:solidFill>
                  <a:latin typeface="Montserrat" pitchFamily="2" charset="77"/>
                </a:rPr>
                <a:t> y </a:t>
              </a:r>
              <a:r>
                <a:rPr lang="en-US" sz="1200" b="1" dirty="0" err="1">
                  <a:solidFill>
                    <a:srgbClr val="C00000"/>
                  </a:solidFill>
                  <a:latin typeface="Montserrat" pitchFamily="2" charset="77"/>
                </a:rPr>
                <a:t>errores</a:t>
              </a:r>
              <a:endParaRPr lang="en-US" sz="1200" b="1" dirty="0">
                <a:solidFill>
                  <a:srgbClr val="C00000"/>
                </a:solidFill>
                <a:latin typeface="Montserrat" pitchFamily="2" charset="77"/>
              </a:endParaRPr>
            </a:p>
            <a:p>
              <a:pPr lvl="1">
                <a:lnSpc>
                  <a:spcPts val="1520"/>
                </a:lnSpc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Montserrat" pitchFamily="2" charset="77"/>
                  <a:ea typeface="+mn-ea"/>
                  <a:cs typeface="+mn-cs"/>
                </a:rPr>
                <a:t>Valores de target </a:t>
              </a:r>
              <a:r>
                <a:rPr kumimoji="0" lang="en-US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Montserrat" pitchFamily="2" charset="77"/>
                  <a:ea typeface="+mn-ea"/>
                  <a:cs typeface="+mn-cs"/>
                </a:rPr>
                <a:t>negativos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endParaRPr>
            </a:p>
          </p:txBody>
        </p:sp>
        <p:sp>
          <p:nvSpPr>
            <p:cNvPr id="95" name="Freeform 4206">
              <a:extLst>
                <a:ext uri="{FF2B5EF4-FFF2-40B4-BE49-F238E27FC236}">
                  <a16:creationId xmlns:a16="http://schemas.microsoft.com/office/drawing/2014/main" id="{DA54DD63-D485-D054-B147-2AC1CEE63C87}"/>
                </a:ext>
              </a:extLst>
            </p:cNvPr>
            <p:cNvSpPr/>
            <p:nvPr/>
          </p:nvSpPr>
          <p:spPr>
            <a:xfrm>
              <a:off x="1689465" y="2933491"/>
              <a:ext cx="1675407" cy="457200"/>
            </a:xfrm>
            <a:custGeom>
              <a:avLst/>
              <a:gdLst>
                <a:gd name="connsiteX0" fmla="*/ 33286 w 2017498"/>
                <a:gd name="connsiteY0" fmla="*/ 0 h 457200"/>
                <a:gd name="connsiteX1" fmla="*/ 1937346 w 2017498"/>
                <a:gd name="connsiteY1" fmla="*/ 0 h 457200"/>
                <a:gd name="connsiteX2" fmla="*/ 2017498 w 2017498"/>
                <a:gd name="connsiteY2" fmla="*/ 80152 h 457200"/>
                <a:gd name="connsiteX3" fmla="*/ 2017498 w 2017498"/>
                <a:gd name="connsiteY3" fmla="*/ 377048 h 457200"/>
                <a:gd name="connsiteX4" fmla="*/ 1937346 w 2017498"/>
                <a:gd name="connsiteY4" fmla="*/ 457200 h 457200"/>
                <a:gd name="connsiteX5" fmla="*/ 33286 w 2017498"/>
                <a:gd name="connsiteY5" fmla="*/ 457200 h 457200"/>
                <a:gd name="connsiteX6" fmla="*/ 8962 w 2017498"/>
                <a:gd name="connsiteY6" fmla="*/ 447125 h 457200"/>
                <a:gd name="connsiteX7" fmla="*/ 0 w 2017498"/>
                <a:gd name="connsiteY7" fmla="*/ 425489 h 457200"/>
                <a:gd name="connsiteX8" fmla="*/ 23153 w 2017498"/>
                <a:gd name="connsiteY8" fmla="*/ 405439 h 457200"/>
                <a:gd name="connsiteX9" fmla="*/ 91476 w 2017498"/>
                <a:gd name="connsiteY9" fmla="*/ 228601 h 457200"/>
                <a:gd name="connsiteX10" fmla="*/ 91477 w 2017498"/>
                <a:gd name="connsiteY10" fmla="*/ 228601 h 457200"/>
                <a:gd name="connsiteX11" fmla="*/ 23154 w 2017498"/>
                <a:gd name="connsiteY11" fmla="*/ 51763 h 457200"/>
                <a:gd name="connsiteX12" fmla="*/ 0 w 2017498"/>
                <a:gd name="connsiteY12" fmla="*/ 31712 h 457200"/>
                <a:gd name="connsiteX13" fmla="*/ 8962 w 2017498"/>
                <a:gd name="connsiteY13" fmla="*/ 10076 h 457200"/>
                <a:gd name="connsiteX14" fmla="*/ 33286 w 2017498"/>
                <a:gd name="connsiteY14" fmla="*/ 0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17498" h="457200">
                  <a:moveTo>
                    <a:pt x="33286" y="0"/>
                  </a:moveTo>
                  <a:lnTo>
                    <a:pt x="1937346" y="0"/>
                  </a:lnTo>
                  <a:cubicBezTo>
                    <a:pt x="1981613" y="0"/>
                    <a:pt x="2017498" y="35885"/>
                    <a:pt x="2017498" y="80152"/>
                  </a:cubicBezTo>
                  <a:lnTo>
                    <a:pt x="2017498" y="377048"/>
                  </a:lnTo>
                  <a:cubicBezTo>
                    <a:pt x="2017498" y="421315"/>
                    <a:pt x="1981613" y="457200"/>
                    <a:pt x="1937346" y="457200"/>
                  </a:cubicBezTo>
                  <a:lnTo>
                    <a:pt x="33286" y="457200"/>
                  </a:lnTo>
                  <a:cubicBezTo>
                    <a:pt x="23787" y="457200"/>
                    <a:pt x="15187" y="453350"/>
                    <a:pt x="8962" y="447125"/>
                  </a:cubicBezTo>
                  <a:lnTo>
                    <a:pt x="0" y="425489"/>
                  </a:lnTo>
                  <a:lnTo>
                    <a:pt x="23153" y="405439"/>
                  </a:lnTo>
                  <a:cubicBezTo>
                    <a:pt x="65604" y="358733"/>
                    <a:pt x="91476" y="296688"/>
                    <a:pt x="91476" y="228601"/>
                  </a:cubicBezTo>
                  <a:lnTo>
                    <a:pt x="91477" y="228601"/>
                  </a:lnTo>
                  <a:cubicBezTo>
                    <a:pt x="91477" y="160514"/>
                    <a:pt x="65605" y="98470"/>
                    <a:pt x="23154" y="51763"/>
                  </a:cubicBezTo>
                  <a:lnTo>
                    <a:pt x="0" y="31712"/>
                  </a:lnTo>
                  <a:lnTo>
                    <a:pt x="8962" y="10076"/>
                  </a:lnTo>
                  <a:cubicBezTo>
                    <a:pt x="15187" y="3850"/>
                    <a:pt x="23787" y="0"/>
                    <a:pt x="33286" y="0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12700">
              <a:solidFill>
                <a:schemeClr val="accent3">
                  <a:lumMod val="20000"/>
                  <a:lumOff val="80000"/>
                </a:schemeClr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228600" rtlCol="0" anchor="ctr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ts val="134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4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" panose="00000500000000000000" pitchFamily="2" charset="0"/>
                </a:rPr>
                <a:t>Elim. </a:t>
              </a:r>
              <a:r>
                <a:rPr kumimoji="0" lang="es-ES" sz="1400" b="1" i="0" u="none" strike="noStrike" kern="1200" cap="none" spc="0" normalizeH="0" baseline="0" noProof="0" dirty="0" err="1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Montserrat" panose="00000500000000000000" pitchFamily="2" charset="0"/>
                </a:rPr>
                <a:t>Features</a:t>
              </a:r>
              <a:endPara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ontserrat" panose="00000500000000000000" pitchFamily="2" charset="0"/>
              </a:endParaRPr>
            </a:p>
          </p:txBody>
        </p:sp>
        <p:sp>
          <p:nvSpPr>
            <p:cNvPr id="96" name="Rounded Rectangle 4205">
              <a:extLst>
                <a:ext uri="{FF2B5EF4-FFF2-40B4-BE49-F238E27FC236}">
                  <a16:creationId xmlns:a16="http://schemas.microsoft.com/office/drawing/2014/main" id="{F4FA9D48-A792-923F-AC59-5E75855A7D1E}"/>
                </a:ext>
              </a:extLst>
            </p:cNvPr>
            <p:cNvSpPr/>
            <p:nvPr/>
          </p:nvSpPr>
          <p:spPr>
            <a:xfrm>
              <a:off x="517374" y="2933491"/>
              <a:ext cx="1172091" cy="457200"/>
            </a:xfrm>
            <a:prstGeom prst="roundRect">
              <a:avLst>
                <a:gd name="adj" fmla="val 50000"/>
              </a:avLst>
            </a:prstGeom>
            <a:solidFill>
              <a:srgbClr val="C00000"/>
            </a:solidFill>
            <a:ln w="12700">
              <a:solidFill>
                <a:schemeClr val="accent2"/>
              </a:solidFill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ontserrat Medium" pitchFamily="2" charset="77"/>
                  <a:ea typeface="+mn-ea"/>
                  <a:cs typeface="+mn-cs"/>
                </a:rPr>
                <a:t>2, 3, 4 y 5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 Medium" pitchFamily="2" charset="77"/>
                <a:ea typeface="+mn-ea"/>
                <a:cs typeface="+mn-cs"/>
              </a:endParaRPr>
            </a:p>
          </p:txBody>
        </p:sp>
      </p:grpSp>
      <p:pic>
        <p:nvPicPr>
          <p:cNvPr id="100" name="Imagen 99">
            <a:extLst>
              <a:ext uri="{FF2B5EF4-FFF2-40B4-BE49-F238E27FC236}">
                <a16:creationId xmlns:a16="http://schemas.microsoft.com/office/drawing/2014/main" id="{A2AC568A-128A-302F-3E93-6D2A77785D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94844" y="4787958"/>
            <a:ext cx="2743200" cy="170729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84560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097"/>
    </mc:Choice>
    <mc:Fallback xmlns="">
      <p:transition spd="slow" advTm="1140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4500000">
                                      <p:cBhvr>
                                        <p:cTn id="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0"/>
                            </p:stCondLst>
                            <p:childTnLst>
                              <p:par>
                                <p:cTn id="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0"/>
                            </p:stCondLst>
                            <p:childTnLst>
                              <p:par>
                                <p:cTn id="12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0"/>
                            </p:stCondLst>
                            <p:childTnLst>
                              <p:par>
                                <p:cTn id="2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50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0" grpId="0" animBg="1"/>
      <p:bldP spid="22" grpId="0" animBg="1"/>
      <p:bldP spid="24" grpId="0" animBg="1"/>
      <p:bldP spid="26" grpId="0" animBg="1"/>
      <p:bldP spid="27" grpId="0" animBg="1"/>
      <p:bldP spid="28" grpId="0" animBg="1"/>
      <p:bldP spid="35" grpId="0" animBg="1"/>
      <p:bldP spid="36" grpId="0" animBg="1"/>
      <p:bldP spid="37" grpId="0" animBg="1"/>
      <p:bldP spid="3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F14207-4A44-8AB2-487C-6DF77A47CA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n 19">
            <a:extLst>
              <a:ext uri="{FF2B5EF4-FFF2-40B4-BE49-F238E27FC236}">
                <a16:creationId xmlns:a16="http://schemas.microsoft.com/office/drawing/2014/main" id="{4F3F815E-6DFA-60D4-B056-CCA3C40D69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5924" y="1617826"/>
            <a:ext cx="4340618" cy="5061498"/>
          </a:xfrm>
          <a:prstGeom prst="rect">
            <a:avLst/>
          </a:prstGeom>
        </p:spPr>
      </p:pic>
      <p:grpSp>
        <p:nvGrpSpPr>
          <p:cNvPr id="2" name="Grupo 1">
            <a:extLst>
              <a:ext uri="{FF2B5EF4-FFF2-40B4-BE49-F238E27FC236}">
                <a16:creationId xmlns:a16="http://schemas.microsoft.com/office/drawing/2014/main" id="{CB61D89B-B953-0CAC-3DF1-5C6A778A1158}"/>
              </a:ext>
            </a:extLst>
          </p:cNvPr>
          <p:cNvGrpSpPr/>
          <p:nvPr/>
        </p:nvGrpSpPr>
        <p:grpSpPr>
          <a:xfrm>
            <a:off x="1497012" y="-4438260"/>
            <a:ext cx="9197975" cy="7017376"/>
            <a:chOff x="1497012" y="-4438260"/>
            <a:chExt cx="9197975" cy="7017376"/>
          </a:xfrm>
        </p:grpSpPr>
        <p:graphicFrame>
          <p:nvGraphicFramePr>
            <p:cNvPr id="61" name="Gráfico 60">
              <a:extLst>
                <a:ext uri="{FF2B5EF4-FFF2-40B4-BE49-F238E27FC236}">
                  <a16:creationId xmlns:a16="http://schemas.microsoft.com/office/drawing/2014/main" id="{EE42E8C6-CFEF-FC7A-1A10-CACC31B47D7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970906757"/>
                </p:ext>
              </p:extLst>
            </p:nvPr>
          </p:nvGraphicFramePr>
          <p:xfrm>
            <a:off x="1497012" y="-3959983"/>
            <a:ext cx="9197975" cy="573097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grpSp>
          <p:nvGrpSpPr>
            <p:cNvPr id="18" name="Grupo 17">
              <a:extLst>
                <a:ext uri="{FF2B5EF4-FFF2-40B4-BE49-F238E27FC236}">
                  <a16:creationId xmlns:a16="http://schemas.microsoft.com/office/drawing/2014/main" id="{B32F4322-F01F-E824-5220-86970C3D32D7}"/>
                </a:ext>
              </a:extLst>
            </p:cNvPr>
            <p:cNvGrpSpPr/>
            <p:nvPr/>
          </p:nvGrpSpPr>
          <p:grpSpPr>
            <a:xfrm rot="4140000">
              <a:off x="2495500" y="-4485176"/>
              <a:ext cx="7017376" cy="7111207"/>
              <a:chOff x="2609800" y="-4504226"/>
              <a:chExt cx="7017376" cy="7111207"/>
            </a:xfrm>
          </p:grpSpPr>
          <p:grpSp>
            <p:nvGrpSpPr>
              <p:cNvPr id="75" name="Grupo 74">
                <a:extLst>
                  <a:ext uri="{FF2B5EF4-FFF2-40B4-BE49-F238E27FC236}">
                    <a16:creationId xmlns:a16="http://schemas.microsoft.com/office/drawing/2014/main" id="{DA62014D-83B4-F1DE-6263-712D67092C82}"/>
                  </a:ext>
                </a:extLst>
              </p:cNvPr>
              <p:cNvGrpSpPr/>
              <p:nvPr/>
            </p:nvGrpSpPr>
            <p:grpSpPr>
              <a:xfrm>
                <a:off x="4266765" y="-2668091"/>
                <a:ext cx="3685916" cy="3561884"/>
                <a:chOff x="4266765" y="1751509"/>
                <a:chExt cx="3685916" cy="3561884"/>
              </a:xfrm>
            </p:grpSpPr>
            <p:sp>
              <p:nvSpPr>
                <p:cNvPr id="63" name="CuadroTexto 62">
                  <a:extLst>
                    <a:ext uri="{FF2B5EF4-FFF2-40B4-BE49-F238E27FC236}">
                      <a16:creationId xmlns:a16="http://schemas.microsoft.com/office/drawing/2014/main" id="{8411A026-0970-2851-5312-784625425CDE}"/>
                    </a:ext>
                  </a:extLst>
                </p:cNvPr>
                <p:cNvSpPr txBox="1"/>
                <p:nvPr/>
              </p:nvSpPr>
              <p:spPr>
                <a:xfrm rot="12805497">
                  <a:off x="6277051" y="1751509"/>
                  <a:ext cx="1619250" cy="6463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s-ES" sz="1200" b="1" dirty="0">
                      <a:latin typeface="Montserrat" panose="00000500000000000000" pitchFamily="2" charset="0"/>
                    </a:rPr>
                    <a:t>Entendimiento del problema y los datos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65" name="CuadroTexto 62">
                  <a:extLst>
                    <a:ext uri="{FF2B5EF4-FFF2-40B4-BE49-F238E27FC236}">
                      <a16:creationId xmlns:a16="http://schemas.microsoft.com/office/drawing/2014/main" id="{423E778F-F592-ACD6-34D8-AF511E6BF1D8}"/>
                    </a:ext>
                  </a:extLst>
                </p:cNvPr>
                <p:cNvSpPr txBox="1"/>
                <p:nvPr/>
              </p:nvSpPr>
              <p:spPr>
                <a:xfrm>
                  <a:off x="5172550" y="4851728"/>
                  <a:ext cx="1619250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Ingeniería de variables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67" name="CuadroTexto 62">
                  <a:extLst>
                    <a:ext uri="{FF2B5EF4-FFF2-40B4-BE49-F238E27FC236}">
                      <a16:creationId xmlns:a16="http://schemas.microsoft.com/office/drawing/2014/main" id="{1110814C-34AA-5C09-F12F-D620AB8A812B}"/>
                    </a:ext>
                  </a:extLst>
                </p:cNvPr>
                <p:cNvSpPr txBox="1"/>
                <p:nvPr/>
              </p:nvSpPr>
              <p:spPr>
                <a:xfrm rot="8430573">
                  <a:off x="4277903" y="1944785"/>
                  <a:ext cx="1619250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Resultados y conclusiones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73" name="CuadroTexto 62">
                  <a:extLst>
                    <a:ext uri="{FF2B5EF4-FFF2-40B4-BE49-F238E27FC236}">
                      <a16:creationId xmlns:a16="http://schemas.microsoft.com/office/drawing/2014/main" id="{5ADE8067-0DD6-3181-21D9-365CAE0369D2}"/>
                    </a:ext>
                  </a:extLst>
                </p:cNvPr>
                <p:cNvSpPr txBox="1"/>
                <p:nvPr/>
              </p:nvSpPr>
              <p:spPr>
                <a:xfrm rot="4293523">
                  <a:off x="3687973" y="3781809"/>
                  <a:ext cx="1619250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Selección de modelo y validación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74" name="CuadroTexto 62">
                  <a:extLst>
                    <a:ext uri="{FF2B5EF4-FFF2-40B4-BE49-F238E27FC236}">
                      <a16:creationId xmlns:a16="http://schemas.microsoft.com/office/drawing/2014/main" id="{5D120032-7590-5751-E72C-9FE4BEC6895A}"/>
                    </a:ext>
                  </a:extLst>
                </p:cNvPr>
                <p:cNvSpPr txBox="1"/>
                <p:nvPr/>
              </p:nvSpPr>
              <p:spPr>
                <a:xfrm rot="17550784">
                  <a:off x="6819891" y="3752804"/>
                  <a:ext cx="1619250" cy="6463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Exploración y diagnóstico de calidad de datos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4" name="Grupo 3">
                <a:extLst>
                  <a:ext uri="{FF2B5EF4-FFF2-40B4-BE49-F238E27FC236}">
                    <a16:creationId xmlns:a16="http://schemas.microsoft.com/office/drawing/2014/main" id="{20889327-832C-4EE1-3F08-83B5914EAF95}"/>
                  </a:ext>
                </a:extLst>
              </p:cNvPr>
              <p:cNvGrpSpPr/>
              <p:nvPr/>
            </p:nvGrpSpPr>
            <p:grpSpPr>
              <a:xfrm>
                <a:off x="2609800" y="-4504226"/>
                <a:ext cx="7017376" cy="7111207"/>
                <a:chOff x="2609800" y="-4504226"/>
                <a:chExt cx="7017376" cy="7111207"/>
              </a:xfrm>
            </p:grpSpPr>
            <p:grpSp>
              <p:nvGrpSpPr>
                <p:cNvPr id="81" name="Grupo 80">
                  <a:extLst>
                    <a:ext uri="{FF2B5EF4-FFF2-40B4-BE49-F238E27FC236}">
                      <a16:creationId xmlns:a16="http://schemas.microsoft.com/office/drawing/2014/main" id="{2E3E260F-00A5-B319-6470-52B8AA295C1D}"/>
                    </a:ext>
                  </a:extLst>
                </p:cNvPr>
                <p:cNvGrpSpPr/>
                <p:nvPr/>
              </p:nvGrpSpPr>
              <p:grpSpPr>
                <a:xfrm>
                  <a:off x="6309901" y="-4504226"/>
                  <a:ext cx="3081916" cy="2459027"/>
                  <a:chOff x="6309901" y="-84626"/>
                  <a:chExt cx="3081916" cy="2459027"/>
                </a:xfrm>
              </p:grpSpPr>
              <p:sp>
                <p:nvSpPr>
                  <p:cNvPr id="69" name="CuadroTexto 68">
                    <a:extLst>
                      <a:ext uri="{FF2B5EF4-FFF2-40B4-BE49-F238E27FC236}">
                        <a16:creationId xmlns:a16="http://schemas.microsoft.com/office/drawing/2014/main" id="{F80F6D55-579D-A460-5003-01FF18206D10}"/>
                      </a:ext>
                    </a:extLst>
                  </p:cNvPr>
                  <p:cNvSpPr txBox="1"/>
                  <p:nvPr/>
                </p:nvSpPr>
                <p:spPr>
                  <a:xfrm rot="17332307">
                    <a:off x="6399150" y="544509"/>
                    <a:ext cx="1417006" cy="55399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Tipo de problema (clasificación / regresión)</a:t>
                    </a:r>
                  </a:p>
                </p:txBody>
              </p:sp>
              <p:sp>
                <p:nvSpPr>
                  <p:cNvPr id="77" name="CuadroTexto 76">
                    <a:extLst>
                      <a:ext uri="{FF2B5EF4-FFF2-40B4-BE49-F238E27FC236}">
                        <a16:creationId xmlns:a16="http://schemas.microsoft.com/office/drawing/2014/main" id="{5E666D10-3FEF-49BA-6581-AE9DB3EDFB88}"/>
                      </a:ext>
                    </a:extLst>
                  </p:cNvPr>
                  <p:cNvSpPr txBox="1"/>
                  <p:nvPr/>
                </p:nvSpPr>
                <p:spPr>
                  <a:xfrm rot="18276280">
                    <a:off x="7066494" y="956338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Carga y descripción inicial de los datos</a:t>
                    </a:r>
                  </a:p>
                </p:txBody>
              </p:sp>
              <p:sp>
                <p:nvSpPr>
                  <p:cNvPr id="78" name="CuadroTexto 77">
                    <a:extLst>
                      <a:ext uri="{FF2B5EF4-FFF2-40B4-BE49-F238E27FC236}">
                        <a16:creationId xmlns:a16="http://schemas.microsoft.com/office/drawing/2014/main" id="{CE099AF3-5E01-08D6-8C95-F970C2E81D26}"/>
                      </a:ext>
                    </a:extLst>
                  </p:cNvPr>
                  <p:cNvSpPr txBox="1"/>
                  <p:nvPr/>
                </p:nvSpPr>
                <p:spPr>
                  <a:xfrm rot="19182771">
                    <a:off x="7563097" y="1458410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Distribución del target</a:t>
                    </a:r>
                  </a:p>
                </p:txBody>
              </p:sp>
              <p:sp>
                <p:nvSpPr>
                  <p:cNvPr id="79" name="CuadroTexto 78">
                    <a:extLst>
                      <a:ext uri="{FF2B5EF4-FFF2-40B4-BE49-F238E27FC236}">
                        <a16:creationId xmlns:a16="http://schemas.microsoft.com/office/drawing/2014/main" id="{F27090B7-C6C3-7E1E-F052-6AC35B58FCA4}"/>
                      </a:ext>
                    </a:extLst>
                  </p:cNvPr>
                  <p:cNvSpPr txBox="1"/>
                  <p:nvPr/>
                </p:nvSpPr>
                <p:spPr>
                  <a:xfrm rot="20231487">
                    <a:off x="7974811" y="2128180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División </a:t>
                    </a:r>
                    <a:r>
                      <a:rPr lang="es-ES" sz="1000" dirty="0" err="1"/>
                      <a:t>train</a:t>
                    </a:r>
                    <a:r>
                      <a:rPr lang="es-ES" sz="1000" dirty="0"/>
                      <a:t>/test</a:t>
                    </a:r>
                  </a:p>
                </p:txBody>
              </p:sp>
              <p:sp>
                <p:nvSpPr>
                  <p:cNvPr id="80" name="CuadroTexto 79">
                    <a:extLst>
                      <a:ext uri="{FF2B5EF4-FFF2-40B4-BE49-F238E27FC236}">
                        <a16:creationId xmlns:a16="http://schemas.microsoft.com/office/drawing/2014/main" id="{DEB8550F-6447-9B00-F9CF-AD4436EEC516}"/>
                      </a:ext>
                    </a:extLst>
                  </p:cNvPr>
                  <p:cNvSpPr txBox="1"/>
                  <p:nvPr/>
                </p:nvSpPr>
                <p:spPr>
                  <a:xfrm rot="16474213">
                    <a:off x="5724509" y="500766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Objetivo del proyecto</a:t>
                    </a:r>
                  </a:p>
                </p:txBody>
              </p:sp>
            </p:grpSp>
            <p:grpSp>
              <p:nvGrpSpPr>
                <p:cNvPr id="5" name="Grupo 4">
                  <a:extLst>
                    <a:ext uri="{FF2B5EF4-FFF2-40B4-BE49-F238E27FC236}">
                      <a16:creationId xmlns:a16="http://schemas.microsoft.com/office/drawing/2014/main" id="{BAF78FB4-FD3C-83A8-30C3-EEB3DEEB426D}"/>
                    </a:ext>
                  </a:extLst>
                </p:cNvPr>
                <p:cNvGrpSpPr/>
                <p:nvPr/>
              </p:nvGrpSpPr>
              <p:grpSpPr>
                <a:xfrm>
                  <a:off x="4589405" y="856714"/>
                  <a:ext cx="2954746" cy="1750267"/>
                  <a:chOff x="4589405" y="5276314"/>
                  <a:chExt cx="2954746" cy="1750267"/>
                </a:xfrm>
              </p:grpSpPr>
              <p:sp>
                <p:nvSpPr>
                  <p:cNvPr id="90" name="CuadroTexto 89">
                    <a:extLst>
                      <a:ext uri="{FF2B5EF4-FFF2-40B4-BE49-F238E27FC236}">
                        <a16:creationId xmlns:a16="http://schemas.microsoft.com/office/drawing/2014/main" id="{FAD6FB70-AF48-F3FE-29C5-73FC081CA4B3}"/>
                      </a:ext>
                    </a:extLst>
                  </p:cNvPr>
                  <p:cNvSpPr txBox="1"/>
                  <p:nvPr/>
                </p:nvSpPr>
                <p:spPr>
                  <a:xfrm rot="7224240">
                    <a:off x="4004013" y="5861706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Escalado de variables</a:t>
                    </a:r>
                  </a:p>
                </p:txBody>
              </p:sp>
              <p:sp>
                <p:nvSpPr>
                  <p:cNvPr id="91" name="CuadroTexto 90">
                    <a:extLst>
                      <a:ext uri="{FF2B5EF4-FFF2-40B4-BE49-F238E27FC236}">
                        <a16:creationId xmlns:a16="http://schemas.microsoft.com/office/drawing/2014/main" id="{460D0B74-F349-3F64-1A62-C918306158F6}"/>
                      </a:ext>
                    </a:extLst>
                  </p:cNvPr>
                  <p:cNvSpPr txBox="1"/>
                  <p:nvPr/>
                </p:nvSpPr>
                <p:spPr>
                  <a:xfrm rot="5879679">
                    <a:off x="4887674" y="6185200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Nuevas variables</a:t>
                    </a:r>
                  </a:p>
                </p:txBody>
              </p:sp>
              <p:sp>
                <p:nvSpPr>
                  <p:cNvPr id="92" name="CuadroTexto 91">
                    <a:extLst>
                      <a:ext uri="{FF2B5EF4-FFF2-40B4-BE49-F238E27FC236}">
                        <a16:creationId xmlns:a16="http://schemas.microsoft.com/office/drawing/2014/main" id="{BA48A9D4-B7DE-15CF-DE57-E84F123D40B9}"/>
                      </a:ext>
                    </a:extLst>
                  </p:cNvPr>
                  <p:cNvSpPr txBox="1"/>
                  <p:nvPr/>
                </p:nvSpPr>
                <p:spPr>
                  <a:xfrm rot="4951552">
                    <a:off x="5781648" y="6118023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Codificación / </a:t>
                    </a:r>
                    <a:r>
                      <a:rPr lang="es-ES" sz="1000" dirty="0" err="1"/>
                      <a:t>Labelling</a:t>
                    </a:r>
                    <a:endParaRPr lang="es-ES" sz="1000" dirty="0"/>
                  </a:p>
                </p:txBody>
              </p:sp>
              <p:sp>
                <p:nvSpPr>
                  <p:cNvPr id="93" name="CuadroTexto 92">
                    <a:extLst>
                      <a:ext uri="{FF2B5EF4-FFF2-40B4-BE49-F238E27FC236}">
                        <a16:creationId xmlns:a16="http://schemas.microsoft.com/office/drawing/2014/main" id="{EBA55096-E303-BE03-3987-51F70D1EC4EF}"/>
                      </a:ext>
                    </a:extLst>
                  </p:cNvPr>
                  <p:cNvSpPr txBox="1"/>
                  <p:nvPr/>
                </p:nvSpPr>
                <p:spPr>
                  <a:xfrm rot="3917537">
                    <a:off x="6635593" y="5870573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Transformaciones (log, </a:t>
                    </a:r>
                    <a:r>
                      <a:rPr lang="es-ES" sz="1000" dirty="0" err="1"/>
                      <a:t>binning</a:t>
                    </a:r>
                    <a:r>
                      <a:rPr lang="es-ES" sz="1000" dirty="0"/>
                      <a:t>...)</a:t>
                    </a:r>
                  </a:p>
                </p:txBody>
              </p:sp>
            </p:grpSp>
            <p:grpSp>
              <p:nvGrpSpPr>
                <p:cNvPr id="6" name="Grupo 5">
                  <a:extLst>
                    <a:ext uri="{FF2B5EF4-FFF2-40B4-BE49-F238E27FC236}">
                      <a16:creationId xmlns:a16="http://schemas.microsoft.com/office/drawing/2014/main" id="{9BC61B36-888E-D165-9D30-F6F646E2D467}"/>
                    </a:ext>
                  </a:extLst>
                </p:cNvPr>
                <p:cNvGrpSpPr/>
                <p:nvPr/>
              </p:nvGrpSpPr>
              <p:grpSpPr>
                <a:xfrm>
                  <a:off x="7662595" y="-1729686"/>
                  <a:ext cx="1964581" cy="3630911"/>
                  <a:chOff x="7662595" y="2689914"/>
                  <a:chExt cx="1964581" cy="3630911"/>
                </a:xfrm>
              </p:grpSpPr>
              <p:sp>
                <p:nvSpPr>
                  <p:cNvPr id="83" name="CuadroTexto 82">
                    <a:extLst>
                      <a:ext uri="{FF2B5EF4-FFF2-40B4-BE49-F238E27FC236}">
                        <a16:creationId xmlns:a16="http://schemas.microsoft.com/office/drawing/2014/main" id="{9C0D7A6E-B49C-E11C-3F92-EDB6F87C6CA5}"/>
                      </a:ext>
                    </a:extLst>
                  </p:cNvPr>
                  <p:cNvSpPr txBox="1"/>
                  <p:nvPr/>
                </p:nvSpPr>
                <p:spPr>
                  <a:xfrm rot="2271435">
                    <a:off x="7662595" y="5068018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 err="1"/>
                      <a:t>Outliers</a:t>
                    </a:r>
                    <a:endParaRPr lang="es-ES" sz="1000" dirty="0"/>
                  </a:p>
                </p:txBody>
              </p:sp>
              <p:sp>
                <p:nvSpPr>
                  <p:cNvPr id="84" name="CuadroTexto 83">
                    <a:extLst>
                      <a:ext uri="{FF2B5EF4-FFF2-40B4-BE49-F238E27FC236}">
                        <a16:creationId xmlns:a16="http://schemas.microsoft.com/office/drawing/2014/main" id="{E19FC7AC-F2C7-F09D-0288-EF16EFA881BD}"/>
                      </a:ext>
                    </a:extLst>
                  </p:cNvPr>
                  <p:cNvSpPr txBox="1"/>
                  <p:nvPr/>
                </p:nvSpPr>
                <p:spPr>
                  <a:xfrm rot="1552249">
                    <a:off x="7962450" y="4539707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 err="1"/>
                      <a:t>Missings</a:t>
                    </a:r>
                    <a:endParaRPr lang="es-ES" sz="1000" dirty="0"/>
                  </a:p>
                </p:txBody>
              </p:sp>
              <p:sp>
                <p:nvSpPr>
                  <p:cNvPr id="85" name="CuadroTexto 84">
                    <a:extLst>
                      <a:ext uri="{FF2B5EF4-FFF2-40B4-BE49-F238E27FC236}">
                        <a16:creationId xmlns:a16="http://schemas.microsoft.com/office/drawing/2014/main" id="{38772D94-4E91-D8A4-664D-21036ECFF7D4}"/>
                      </a:ext>
                    </a:extLst>
                  </p:cNvPr>
                  <p:cNvSpPr txBox="1"/>
                  <p:nvPr/>
                </p:nvSpPr>
                <p:spPr>
                  <a:xfrm rot="856803">
                    <a:off x="8118301" y="3967536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Duplicados</a:t>
                    </a:r>
                  </a:p>
                </p:txBody>
              </p:sp>
              <p:sp>
                <p:nvSpPr>
                  <p:cNvPr id="86" name="CuadroTexto 85">
                    <a:extLst>
                      <a:ext uri="{FF2B5EF4-FFF2-40B4-BE49-F238E27FC236}">
                        <a16:creationId xmlns:a16="http://schemas.microsoft.com/office/drawing/2014/main" id="{A0985592-2B21-C5A8-4E6C-81109DD066CD}"/>
                      </a:ext>
                    </a:extLst>
                  </p:cNvPr>
                  <p:cNvSpPr txBox="1"/>
                  <p:nvPr/>
                </p:nvSpPr>
                <p:spPr>
                  <a:xfrm>
                    <a:off x="8210170" y="3279865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Análisis univariante y bivariante</a:t>
                    </a:r>
                  </a:p>
                </p:txBody>
              </p:sp>
              <p:sp>
                <p:nvSpPr>
                  <p:cNvPr id="87" name="CuadroTexto 86">
                    <a:extLst>
                      <a:ext uri="{FF2B5EF4-FFF2-40B4-BE49-F238E27FC236}">
                        <a16:creationId xmlns:a16="http://schemas.microsoft.com/office/drawing/2014/main" id="{FFA9A17D-E6D3-0967-DC09-3891E6B0B845}"/>
                      </a:ext>
                    </a:extLst>
                  </p:cNvPr>
                  <p:cNvSpPr txBox="1"/>
                  <p:nvPr/>
                </p:nvSpPr>
                <p:spPr>
                  <a:xfrm rot="20802936">
                    <a:off x="8183158" y="2689914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Eliminación de variables irrelevantes</a:t>
                    </a:r>
                  </a:p>
                </p:txBody>
              </p:sp>
              <p:sp>
                <p:nvSpPr>
                  <p:cNvPr id="3" name="CuadroTexto 2">
                    <a:extLst>
                      <a:ext uri="{FF2B5EF4-FFF2-40B4-BE49-F238E27FC236}">
                        <a16:creationId xmlns:a16="http://schemas.microsoft.com/office/drawing/2014/main" id="{B8ADB4BD-F29E-2896-6D85-CAB6796EA514}"/>
                      </a:ext>
                    </a:extLst>
                  </p:cNvPr>
                  <p:cNvSpPr txBox="1"/>
                  <p:nvPr/>
                </p:nvSpPr>
                <p:spPr>
                  <a:xfrm rot="2895916">
                    <a:off x="7271805" y="5489211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Anomalías y errores</a:t>
                    </a:r>
                  </a:p>
                </p:txBody>
              </p:sp>
            </p:grpSp>
            <p:grpSp>
              <p:nvGrpSpPr>
                <p:cNvPr id="7" name="Grupo 6">
                  <a:extLst>
                    <a:ext uri="{FF2B5EF4-FFF2-40B4-BE49-F238E27FC236}">
                      <a16:creationId xmlns:a16="http://schemas.microsoft.com/office/drawing/2014/main" id="{E5596C94-96D6-C295-EF43-91DB11FE227F}"/>
                    </a:ext>
                  </a:extLst>
                </p:cNvPr>
                <p:cNvGrpSpPr/>
                <p:nvPr/>
              </p:nvGrpSpPr>
              <p:grpSpPr>
                <a:xfrm rot="4340859">
                  <a:off x="2046033" y="-1019763"/>
                  <a:ext cx="2877801" cy="1750268"/>
                  <a:chOff x="4589405" y="5276314"/>
                  <a:chExt cx="2877801" cy="1750268"/>
                </a:xfrm>
              </p:grpSpPr>
              <p:sp>
                <p:nvSpPr>
                  <p:cNvPr id="8" name="CuadroTexto 7">
                    <a:extLst>
                      <a:ext uri="{FF2B5EF4-FFF2-40B4-BE49-F238E27FC236}">
                        <a16:creationId xmlns:a16="http://schemas.microsoft.com/office/drawing/2014/main" id="{5EC77BB3-CBD4-37F4-C5EA-D2688DA3B078}"/>
                      </a:ext>
                    </a:extLst>
                  </p:cNvPr>
                  <p:cNvSpPr txBox="1"/>
                  <p:nvPr/>
                </p:nvSpPr>
                <p:spPr>
                  <a:xfrm rot="7224240">
                    <a:off x="4004013" y="5861706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Validación </a:t>
                    </a:r>
                    <a:r>
                      <a:rPr lang="es-ES" sz="1000" dirty="0" err="1"/>
                      <a:t>crizada</a:t>
                    </a:r>
                    <a:endParaRPr lang="es-ES" sz="1000" dirty="0"/>
                  </a:p>
                </p:txBody>
              </p:sp>
              <p:sp>
                <p:nvSpPr>
                  <p:cNvPr id="9" name="CuadroTexto 8">
                    <a:extLst>
                      <a:ext uri="{FF2B5EF4-FFF2-40B4-BE49-F238E27FC236}">
                        <a16:creationId xmlns:a16="http://schemas.microsoft.com/office/drawing/2014/main" id="{BCA34C16-4C53-0264-78A7-2EDD6EFF504F}"/>
                      </a:ext>
                    </a:extLst>
                  </p:cNvPr>
                  <p:cNvSpPr txBox="1"/>
                  <p:nvPr/>
                </p:nvSpPr>
                <p:spPr>
                  <a:xfrm rot="5879679">
                    <a:off x="4887674" y="6108256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 err="1"/>
                      <a:t>Tuning</a:t>
                    </a:r>
                    <a:r>
                      <a:rPr lang="es-ES" sz="1000" dirty="0"/>
                      <a:t> de </a:t>
                    </a:r>
                    <a:r>
                      <a:rPr lang="es-ES" sz="1000" dirty="0" err="1"/>
                      <a:t>hiperparámetros</a:t>
                    </a:r>
                    <a:endParaRPr lang="es-ES" sz="1000" dirty="0"/>
                  </a:p>
                </p:txBody>
              </p:sp>
              <p:sp>
                <p:nvSpPr>
                  <p:cNvPr id="10" name="CuadroTexto 9">
                    <a:extLst>
                      <a:ext uri="{FF2B5EF4-FFF2-40B4-BE49-F238E27FC236}">
                        <a16:creationId xmlns:a16="http://schemas.microsoft.com/office/drawing/2014/main" id="{C6FA7236-C5A7-E637-0316-390B71CC0DAE}"/>
                      </a:ext>
                    </a:extLst>
                  </p:cNvPr>
                  <p:cNvSpPr txBox="1"/>
                  <p:nvPr/>
                </p:nvSpPr>
                <p:spPr>
                  <a:xfrm rot="4951552">
                    <a:off x="5781649" y="6118024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 err="1"/>
                      <a:t>Comparaci</a:t>
                    </a:r>
                    <a:r>
                      <a:rPr lang="es-ES" sz="1000" dirty="0"/>
                      <a:t>´´</a:t>
                    </a:r>
                    <a:r>
                      <a:rPr lang="es-ES" sz="1000" dirty="0" err="1"/>
                      <a:t>on</a:t>
                    </a:r>
                    <a:r>
                      <a:rPr lang="es-ES" sz="1000" dirty="0"/>
                      <a:t> de modelos candidatos</a:t>
                    </a:r>
                  </a:p>
                </p:txBody>
              </p:sp>
              <p:sp>
                <p:nvSpPr>
                  <p:cNvPr id="11" name="CuadroTexto 10">
                    <a:extLst>
                      <a:ext uri="{FF2B5EF4-FFF2-40B4-BE49-F238E27FC236}">
                        <a16:creationId xmlns:a16="http://schemas.microsoft.com/office/drawing/2014/main" id="{0A2865CB-69FB-5B53-1B89-EB3314FD2580}"/>
                      </a:ext>
                    </a:extLst>
                  </p:cNvPr>
                  <p:cNvSpPr txBox="1"/>
                  <p:nvPr/>
                </p:nvSpPr>
                <p:spPr>
                  <a:xfrm rot="3917537">
                    <a:off x="6635593" y="5947517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Elección de métrica</a:t>
                    </a:r>
                  </a:p>
                </p:txBody>
              </p:sp>
            </p:grpSp>
            <p:grpSp>
              <p:nvGrpSpPr>
                <p:cNvPr id="12" name="Grupo 11">
                  <a:extLst>
                    <a:ext uri="{FF2B5EF4-FFF2-40B4-BE49-F238E27FC236}">
                      <a16:creationId xmlns:a16="http://schemas.microsoft.com/office/drawing/2014/main" id="{9F5C41B8-2ADC-B39E-AE98-6A5804E25937}"/>
                    </a:ext>
                  </a:extLst>
                </p:cNvPr>
                <p:cNvGrpSpPr/>
                <p:nvPr/>
              </p:nvGrpSpPr>
              <p:grpSpPr>
                <a:xfrm rot="8477954">
                  <a:off x="2914411" y="-3982789"/>
                  <a:ext cx="3031689" cy="1750269"/>
                  <a:chOff x="4512461" y="5276313"/>
                  <a:chExt cx="3031689" cy="1750269"/>
                </a:xfrm>
              </p:grpSpPr>
              <p:sp>
                <p:nvSpPr>
                  <p:cNvPr id="13" name="CuadroTexto 12">
                    <a:extLst>
                      <a:ext uri="{FF2B5EF4-FFF2-40B4-BE49-F238E27FC236}">
                        <a16:creationId xmlns:a16="http://schemas.microsoft.com/office/drawing/2014/main" id="{7E8C6ED0-DFD0-50BC-8803-715CE5A0D4AF}"/>
                      </a:ext>
                    </a:extLst>
                  </p:cNvPr>
                  <p:cNvSpPr txBox="1"/>
                  <p:nvPr/>
                </p:nvSpPr>
                <p:spPr>
                  <a:xfrm rot="7224240">
                    <a:off x="4004013" y="5784761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Preparación para producción</a:t>
                    </a:r>
                  </a:p>
                </p:txBody>
              </p:sp>
              <p:sp>
                <p:nvSpPr>
                  <p:cNvPr id="14" name="CuadroTexto 13">
                    <a:extLst>
                      <a:ext uri="{FF2B5EF4-FFF2-40B4-BE49-F238E27FC236}">
                        <a16:creationId xmlns:a16="http://schemas.microsoft.com/office/drawing/2014/main" id="{C457EF4B-756A-E976-7B47-9027F65EEE9C}"/>
                      </a:ext>
                    </a:extLst>
                  </p:cNvPr>
                  <p:cNvSpPr txBox="1"/>
                  <p:nvPr/>
                </p:nvSpPr>
                <p:spPr>
                  <a:xfrm rot="5879679">
                    <a:off x="4887674" y="6108255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Limitaciones y posibles </a:t>
                    </a:r>
                    <a:r>
                      <a:rPr lang="es-ES" sz="1000" dirty="0" err="1"/>
                      <a:t>ejoras</a:t>
                    </a:r>
                    <a:endParaRPr lang="es-ES" sz="1000" dirty="0"/>
                  </a:p>
                </p:txBody>
              </p:sp>
              <p:sp>
                <p:nvSpPr>
                  <p:cNvPr id="15" name="CuadroTexto 14">
                    <a:extLst>
                      <a:ext uri="{FF2B5EF4-FFF2-40B4-BE49-F238E27FC236}">
                        <a16:creationId xmlns:a16="http://schemas.microsoft.com/office/drawing/2014/main" id="{6CD2CADF-41B7-7C43-0192-9C8499A17BCE}"/>
                      </a:ext>
                    </a:extLst>
                  </p:cNvPr>
                  <p:cNvSpPr txBox="1"/>
                  <p:nvPr/>
                </p:nvSpPr>
                <p:spPr>
                  <a:xfrm rot="4951552">
                    <a:off x="5781648" y="6194968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Principales </a:t>
                    </a:r>
                    <a:r>
                      <a:rPr lang="es-ES" sz="1000" dirty="0" err="1"/>
                      <a:t>insights</a:t>
                    </a:r>
                    <a:endParaRPr lang="es-ES" sz="1000" dirty="0"/>
                  </a:p>
                </p:txBody>
              </p:sp>
              <p:sp>
                <p:nvSpPr>
                  <p:cNvPr id="16" name="CuadroTexto 15">
                    <a:extLst>
                      <a:ext uri="{FF2B5EF4-FFF2-40B4-BE49-F238E27FC236}">
                        <a16:creationId xmlns:a16="http://schemas.microsoft.com/office/drawing/2014/main" id="{34620CB0-7681-5D15-6D87-8CC498F8E5B3}"/>
                      </a:ext>
                    </a:extLst>
                  </p:cNvPr>
                  <p:cNvSpPr txBox="1"/>
                  <p:nvPr/>
                </p:nvSpPr>
                <p:spPr>
                  <a:xfrm rot="3917537">
                    <a:off x="6635592" y="5870573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Evaluación final de test</a:t>
                    </a:r>
                  </a:p>
                </p:txBody>
              </p:sp>
            </p:grpSp>
          </p:grpSp>
        </p:grpSp>
      </p:grpSp>
      <p:sp>
        <p:nvSpPr>
          <p:cNvPr id="22" name="CuadroTexto 21">
            <a:extLst>
              <a:ext uri="{FF2B5EF4-FFF2-40B4-BE49-F238E27FC236}">
                <a16:creationId xmlns:a16="http://schemas.microsoft.com/office/drawing/2014/main" id="{C32ACBA7-C5BF-1508-C9DF-E115DE7DE47E}"/>
              </a:ext>
            </a:extLst>
          </p:cNvPr>
          <p:cNvSpPr txBox="1"/>
          <p:nvPr/>
        </p:nvSpPr>
        <p:spPr>
          <a:xfrm>
            <a:off x="742950" y="2040333"/>
            <a:ext cx="6697059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b="1" dirty="0"/>
              <a:t>Transformaciones</a:t>
            </a:r>
          </a:p>
          <a:p>
            <a:r>
              <a:rPr lang="es-ES" sz="1400" dirty="0"/>
              <a:t>De nuestras variables numéricas. Comparando transformaciones log (x+1) y Box-Cox finalmente se ha seleccionado Box-Cox pues permitía una mejor normalización 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b="1" dirty="0">
                <a:solidFill>
                  <a:srgbClr val="C00000"/>
                </a:solidFill>
              </a:rPr>
              <a:t>Presupuesto base sin impuestos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400" b="1" dirty="0">
                <a:solidFill>
                  <a:srgbClr val="C00000"/>
                </a:solidFill>
              </a:rPr>
              <a:t>Importe adjudicación sin impuestos</a:t>
            </a:r>
          </a:p>
          <a:p>
            <a:endParaRPr lang="es-ES" sz="1400" b="1" dirty="0"/>
          </a:p>
          <a:p>
            <a:r>
              <a:rPr lang="es-ES" sz="1400" b="1" dirty="0"/>
              <a:t>Codificación</a:t>
            </a:r>
          </a:p>
          <a:p>
            <a:pPr marL="285750" indent="-285750">
              <a:buFontTx/>
              <a:buChar char="-"/>
            </a:pPr>
            <a:r>
              <a:rPr lang="es-ES" sz="1400" dirty="0" err="1"/>
              <a:t>One</a:t>
            </a:r>
            <a:r>
              <a:rPr lang="es-ES" sz="1400" dirty="0"/>
              <a:t>-Hot </a:t>
            </a:r>
            <a:r>
              <a:rPr lang="es-ES" sz="1400" dirty="0" err="1"/>
              <a:t>Encoding</a:t>
            </a:r>
            <a:r>
              <a:rPr lang="es-ES" sz="1400" dirty="0"/>
              <a:t> para variables categóricas; </a:t>
            </a:r>
            <a:r>
              <a:rPr lang="en-US" sz="1400" b="1" dirty="0">
                <a:solidFill>
                  <a:srgbClr val="C00000"/>
                </a:solidFill>
              </a:rPr>
              <a:t>Tipo de </a:t>
            </a:r>
            <a:r>
              <a:rPr lang="en-US" sz="1400" b="1" dirty="0" err="1">
                <a:solidFill>
                  <a:srgbClr val="C00000"/>
                </a:solidFill>
              </a:rPr>
              <a:t>Procedimiento</a:t>
            </a:r>
            <a:r>
              <a:rPr lang="en-US" sz="1400" b="1" dirty="0">
                <a:solidFill>
                  <a:srgbClr val="C00000"/>
                </a:solidFill>
              </a:rPr>
              <a:t>, Sistema de </a:t>
            </a:r>
            <a:r>
              <a:rPr lang="en-US" sz="1400" b="1" dirty="0" err="1">
                <a:solidFill>
                  <a:srgbClr val="C00000"/>
                </a:solidFill>
              </a:rPr>
              <a:t>contratación</a:t>
            </a:r>
            <a:endParaRPr lang="es-ES" sz="1400" b="1" dirty="0">
              <a:solidFill>
                <a:srgbClr val="C00000"/>
              </a:solidFill>
            </a:endParaRPr>
          </a:p>
          <a:p>
            <a:pPr marL="285750" indent="-285750">
              <a:buFontTx/>
              <a:buChar char="-"/>
            </a:pPr>
            <a:r>
              <a:rPr lang="es-ES" sz="1400" dirty="0" err="1"/>
              <a:t>Hashing</a:t>
            </a:r>
            <a:r>
              <a:rPr lang="es-ES" sz="1400" dirty="0"/>
              <a:t> </a:t>
            </a:r>
            <a:r>
              <a:rPr lang="es-ES" sz="1400" dirty="0" err="1"/>
              <a:t>Encoding</a:t>
            </a:r>
            <a:r>
              <a:rPr lang="es-ES" sz="1400" dirty="0"/>
              <a:t> para variables objeto de alta cardinalidad</a:t>
            </a:r>
            <a:r>
              <a:rPr lang="es-ES" sz="1400" b="1" dirty="0">
                <a:solidFill>
                  <a:srgbClr val="C00000"/>
                </a:solidFill>
              </a:rPr>
              <a:t>; </a:t>
            </a:r>
            <a:r>
              <a:rPr lang="en-US" sz="1400" b="1" dirty="0">
                <a:solidFill>
                  <a:srgbClr val="C00000"/>
                </a:solidFill>
              </a:rPr>
              <a:t>Lugar de </a:t>
            </a:r>
            <a:r>
              <a:rPr lang="en-US" sz="1400" b="1" dirty="0" err="1">
                <a:solidFill>
                  <a:srgbClr val="C00000"/>
                </a:solidFill>
              </a:rPr>
              <a:t>ejecución</a:t>
            </a:r>
            <a:r>
              <a:rPr lang="en-US" sz="1400" b="1" dirty="0">
                <a:solidFill>
                  <a:srgbClr val="C00000"/>
                </a:solidFill>
              </a:rPr>
              <a:t>, </a:t>
            </a:r>
            <a:r>
              <a:rPr lang="en-US" sz="1400" b="1" dirty="0" err="1">
                <a:solidFill>
                  <a:srgbClr val="C00000"/>
                </a:solidFill>
              </a:rPr>
              <a:t>Órgano</a:t>
            </a:r>
            <a:r>
              <a:rPr lang="en-US" sz="1400" b="1" dirty="0">
                <a:solidFill>
                  <a:srgbClr val="C00000"/>
                </a:solidFill>
              </a:rPr>
              <a:t> de </a:t>
            </a:r>
            <a:r>
              <a:rPr lang="en-US" sz="1400" b="1" dirty="0" err="1">
                <a:solidFill>
                  <a:srgbClr val="C00000"/>
                </a:solidFill>
              </a:rPr>
              <a:t>contratación</a:t>
            </a:r>
            <a:r>
              <a:rPr lang="en-US" sz="1400" b="1" dirty="0">
                <a:solidFill>
                  <a:srgbClr val="C00000"/>
                </a:solidFill>
              </a:rPr>
              <a:t>, Lugar de </a:t>
            </a:r>
            <a:r>
              <a:rPr lang="en-US" sz="1400" b="1" dirty="0" err="1">
                <a:solidFill>
                  <a:srgbClr val="C00000"/>
                </a:solidFill>
              </a:rPr>
              <a:t>ejecución</a:t>
            </a:r>
            <a:r>
              <a:rPr lang="en-US" sz="1400" b="1" dirty="0">
                <a:solidFill>
                  <a:srgbClr val="C00000"/>
                </a:solidFill>
              </a:rPr>
              <a:t> </a:t>
            </a:r>
            <a:r>
              <a:rPr lang="en-US" sz="1400" b="1" dirty="0" err="1">
                <a:solidFill>
                  <a:srgbClr val="C00000"/>
                </a:solidFill>
              </a:rPr>
              <a:t>licitación</a:t>
            </a:r>
            <a:r>
              <a:rPr lang="en-US" sz="1400" b="1" dirty="0">
                <a:solidFill>
                  <a:srgbClr val="C00000"/>
                </a:solidFill>
              </a:rPr>
              <a:t>/</a:t>
            </a:r>
            <a:r>
              <a:rPr lang="en-US" sz="1400" b="1" dirty="0" err="1">
                <a:solidFill>
                  <a:srgbClr val="C00000"/>
                </a:solidFill>
              </a:rPr>
              <a:t>lote</a:t>
            </a:r>
            <a:r>
              <a:rPr lang="en-US" sz="1400" b="1" dirty="0">
                <a:solidFill>
                  <a:srgbClr val="C00000"/>
                </a:solidFill>
              </a:rPr>
              <a:t>, </a:t>
            </a:r>
            <a:r>
              <a:rPr lang="en-US" sz="1400" b="1" dirty="0" err="1">
                <a:solidFill>
                  <a:srgbClr val="C00000"/>
                </a:solidFill>
              </a:rPr>
              <a:t>Adjudicatario</a:t>
            </a:r>
            <a:endParaRPr lang="es-ES" sz="1400" b="1" dirty="0">
              <a:solidFill>
                <a:srgbClr val="C00000"/>
              </a:solidFill>
            </a:endParaRPr>
          </a:p>
          <a:p>
            <a:endParaRPr lang="es-ES" sz="1400" dirty="0"/>
          </a:p>
          <a:p>
            <a:r>
              <a:rPr lang="es-ES" sz="1400" b="1" dirty="0"/>
              <a:t>Nuevas variables</a:t>
            </a:r>
          </a:p>
          <a:p>
            <a:r>
              <a:rPr lang="es-ES" sz="1400" dirty="0"/>
              <a:t>- </a:t>
            </a:r>
            <a:r>
              <a:rPr lang="es-ES" sz="1400" b="1" dirty="0">
                <a:solidFill>
                  <a:srgbClr val="C00000"/>
                </a:solidFill>
              </a:rPr>
              <a:t>Descuento adjudicatario</a:t>
            </a:r>
            <a:r>
              <a:rPr lang="es-ES" sz="1400" dirty="0"/>
              <a:t>. Métrica muy relevante que puede dar una perspectiva para el </a:t>
            </a:r>
            <a:r>
              <a:rPr lang="es-ES" sz="1400" dirty="0" err="1"/>
              <a:t>objetvo</a:t>
            </a:r>
            <a:r>
              <a:rPr lang="es-ES" sz="1400" dirty="0"/>
              <a:t> de negocio independientemente del Importe de la </a:t>
            </a:r>
            <a:r>
              <a:rPr lang="es-ES" sz="1400" dirty="0" err="1"/>
              <a:t>adjicación</a:t>
            </a:r>
            <a:r>
              <a:rPr lang="es-ES" sz="1400" dirty="0"/>
              <a:t>. Indudablemente mantienen una correlación interesante</a:t>
            </a:r>
          </a:p>
          <a:p>
            <a:endParaRPr lang="es-ES" sz="1400" dirty="0"/>
          </a:p>
          <a:p>
            <a:r>
              <a:rPr lang="es-ES" sz="1400" b="1" dirty="0"/>
              <a:t>Escalado de variables </a:t>
            </a:r>
            <a:r>
              <a:rPr lang="es-ES" sz="1400" b="1" dirty="0">
                <a:solidFill>
                  <a:srgbClr val="C00000"/>
                </a:solidFill>
              </a:rPr>
              <a:t>(</a:t>
            </a:r>
            <a:r>
              <a:rPr lang="es-ES" sz="1400" b="1" dirty="0" err="1">
                <a:solidFill>
                  <a:srgbClr val="C00000"/>
                </a:solidFill>
              </a:rPr>
              <a:t>Standardscaler</a:t>
            </a:r>
            <a:r>
              <a:rPr lang="es-ES" sz="1400" b="1" dirty="0">
                <a:solidFill>
                  <a:srgbClr val="C00000"/>
                </a:solidFill>
              </a:rPr>
              <a:t>)</a:t>
            </a:r>
          </a:p>
        </p:txBody>
      </p:sp>
      <p:cxnSp>
        <p:nvCxnSpPr>
          <p:cNvPr id="25" name="Conector recto de flecha 24">
            <a:extLst>
              <a:ext uri="{FF2B5EF4-FFF2-40B4-BE49-F238E27FC236}">
                <a16:creationId xmlns:a16="http://schemas.microsoft.com/office/drawing/2014/main" id="{A3EF84B9-1F5D-AFAD-584B-80C8372E85D4}"/>
              </a:ext>
            </a:extLst>
          </p:cNvPr>
          <p:cNvCxnSpPr>
            <a:cxnSpLocks/>
          </p:cNvCxnSpPr>
          <p:nvPr/>
        </p:nvCxnSpPr>
        <p:spPr>
          <a:xfrm>
            <a:off x="5217974" y="5634990"/>
            <a:ext cx="3245144" cy="697230"/>
          </a:xfrm>
          <a:prstGeom prst="straightConnector1">
            <a:avLst/>
          </a:prstGeom>
          <a:ln>
            <a:solidFill>
              <a:srgbClr val="C00000"/>
            </a:solidFill>
            <a:tailEnd type="triangle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748758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114097"/>
    </mc:Choice>
    <mc:Fallback xmlns="">
      <p:transition advTm="1140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4380000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0"/>
                            </p:stCondLst>
                            <p:childTnLst>
                              <p:par>
                                <p:cTn id="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F370E6-3AB5-6502-BAC3-39765B4025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o 16">
            <a:extLst>
              <a:ext uri="{FF2B5EF4-FFF2-40B4-BE49-F238E27FC236}">
                <a16:creationId xmlns:a16="http://schemas.microsoft.com/office/drawing/2014/main" id="{16A19DBA-3C04-967A-726D-6F5B80974D85}"/>
              </a:ext>
            </a:extLst>
          </p:cNvPr>
          <p:cNvGrpSpPr/>
          <p:nvPr/>
        </p:nvGrpSpPr>
        <p:grpSpPr>
          <a:xfrm>
            <a:off x="1497012" y="-4485176"/>
            <a:ext cx="9197975" cy="7111207"/>
            <a:chOff x="1497012" y="-4485176"/>
            <a:chExt cx="9197975" cy="7111207"/>
          </a:xfrm>
        </p:grpSpPr>
        <p:graphicFrame>
          <p:nvGraphicFramePr>
            <p:cNvPr id="61" name="Gráfico 60">
              <a:extLst>
                <a:ext uri="{FF2B5EF4-FFF2-40B4-BE49-F238E27FC236}">
                  <a16:creationId xmlns:a16="http://schemas.microsoft.com/office/drawing/2014/main" id="{72201299-509F-5947-9909-B99DA1A26D1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890640414"/>
                </p:ext>
              </p:extLst>
            </p:nvPr>
          </p:nvGraphicFramePr>
          <p:xfrm>
            <a:off x="1497012" y="-3959983"/>
            <a:ext cx="9197975" cy="573097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8" name="Grupo 17">
              <a:extLst>
                <a:ext uri="{FF2B5EF4-FFF2-40B4-BE49-F238E27FC236}">
                  <a16:creationId xmlns:a16="http://schemas.microsoft.com/office/drawing/2014/main" id="{C03CA642-D6AF-887C-0993-CEF68756D35A}"/>
                </a:ext>
              </a:extLst>
            </p:cNvPr>
            <p:cNvGrpSpPr/>
            <p:nvPr/>
          </p:nvGrpSpPr>
          <p:grpSpPr>
            <a:xfrm>
              <a:off x="2563740" y="-4485176"/>
              <a:ext cx="7017376" cy="7111207"/>
              <a:chOff x="2609800" y="-4504226"/>
              <a:chExt cx="7017376" cy="7111207"/>
            </a:xfrm>
          </p:grpSpPr>
          <p:grpSp>
            <p:nvGrpSpPr>
              <p:cNvPr id="75" name="Grupo 74">
                <a:extLst>
                  <a:ext uri="{FF2B5EF4-FFF2-40B4-BE49-F238E27FC236}">
                    <a16:creationId xmlns:a16="http://schemas.microsoft.com/office/drawing/2014/main" id="{49A57672-6085-38CF-17E7-E2EE9E2015E7}"/>
                  </a:ext>
                </a:extLst>
              </p:cNvPr>
              <p:cNvGrpSpPr/>
              <p:nvPr/>
            </p:nvGrpSpPr>
            <p:grpSpPr>
              <a:xfrm>
                <a:off x="4277903" y="-2668091"/>
                <a:ext cx="3674778" cy="3561884"/>
                <a:chOff x="4277903" y="1751509"/>
                <a:chExt cx="3674778" cy="3561884"/>
              </a:xfrm>
            </p:grpSpPr>
            <p:sp>
              <p:nvSpPr>
                <p:cNvPr id="63" name="CuadroTexto 62">
                  <a:extLst>
                    <a:ext uri="{FF2B5EF4-FFF2-40B4-BE49-F238E27FC236}">
                      <a16:creationId xmlns:a16="http://schemas.microsoft.com/office/drawing/2014/main" id="{19C84E48-6DE1-C58B-88B9-B8BC85D9C91E}"/>
                    </a:ext>
                  </a:extLst>
                </p:cNvPr>
                <p:cNvSpPr txBox="1"/>
                <p:nvPr/>
              </p:nvSpPr>
              <p:spPr>
                <a:xfrm rot="12805497">
                  <a:off x="6277051" y="1751509"/>
                  <a:ext cx="1619250" cy="6463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s-ES" sz="1200" b="1" dirty="0">
                      <a:latin typeface="Montserrat" panose="00000500000000000000" pitchFamily="2" charset="0"/>
                    </a:rPr>
                    <a:t>Entendimiento del problema y los datos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65" name="CuadroTexto 62">
                  <a:extLst>
                    <a:ext uri="{FF2B5EF4-FFF2-40B4-BE49-F238E27FC236}">
                      <a16:creationId xmlns:a16="http://schemas.microsoft.com/office/drawing/2014/main" id="{1D181210-940E-A585-74EF-BF51A4420A6C}"/>
                    </a:ext>
                  </a:extLst>
                </p:cNvPr>
                <p:cNvSpPr txBox="1"/>
                <p:nvPr/>
              </p:nvSpPr>
              <p:spPr>
                <a:xfrm>
                  <a:off x="5172550" y="4851728"/>
                  <a:ext cx="1619250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Ingeniería de variables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67" name="CuadroTexto 62">
                  <a:extLst>
                    <a:ext uri="{FF2B5EF4-FFF2-40B4-BE49-F238E27FC236}">
                      <a16:creationId xmlns:a16="http://schemas.microsoft.com/office/drawing/2014/main" id="{87B4954E-C685-C6DA-9EDF-3EE618D54527}"/>
                    </a:ext>
                  </a:extLst>
                </p:cNvPr>
                <p:cNvSpPr txBox="1"/>
                <p:nvPr/>
              </p:nvSpPr>
              <p:spPr>
                <a:xfrm rot="8430573">
                  <a:off x="4277903" y="1944785"/>
                  <a:ext cx="1619250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Resultados y conclusiones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73" name="CuadroTexto 62">
                  <a:extLst>
                    <a:ext uri="{FF2B5EF4-FFF2-40B4-BE49-F238E27FC236}">
                      <a16:creationId xmlns:a16="http://schemas.microsoft.com/office/drawing/2014/main" id="{C7C411C1-E3DD-C92E-97F9-D4891C37B85C}"/>
                    </a:ext>
                  </a:extLst>
                </p:cNvPr>
                <p:cNvSpPr txBox="1"/>
                <p:nvPr/>
              </p:nvSpPr>
              <p:spPr>
                <a:xfrm rot="4293523">
                  <a:off x="3742565" y="3740865"/>
                  <a:ext cx="1619250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Selección de modelo y validación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74" name="CuadroTexto 62">
                  <a:extLst>
                    <a:ext uri="{FF2B5EF4-FFF2-40B4-BE49-F238E27FC236}">
                      <a16:creationId xmlns:a16="http://schemas.microsoft.com/office/drawing/2014/main" id="{CB7BF2A5-AA74-F8CF-4987-76A4C414A235}"/>
                    </a:ext>
                  </a:extLst>
                </p:cNvPr>
                <p:cNvSpPr txBox="1"/>
                <p:nvPr/>
              </p:nvSpPr>
              <p:spPr>
                <a:xfrm rot="17550784">
                  <a:off x="6819891" y="3752804"/>
                  <a:ext cx="1619250" cy="6463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Exploración y diagnóstico de calidad de datos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4" name="Grupo 3">
                <a:extLst>
                  <a:ext uri="{FF2B5EF4-FFF2-40B4-BE49-F238E27FC236}">
                    <a16:creationId xmlns:a16="http://schemas.microsoft.com/office/drawing/2014/main" id="{3F15E4FB-6584-27F7-998A-700885EDE950}"/>
                  </a:ext>
                </a:extLst>
              </p:cNvPr>
              <p:cNvGrpSpPr/>
              <p:nvPr/>
            </p:nvGrpSpPr>
            <p:grpSpPr>
              <a:xfrm>
                <a:off x="2609800" y="-4504226"/>
                <a:ext cx="7017376" cy="7111207"/>
                <a:chOff x="2609800" y="-4504226"/>
                <a:chExt cx="7017376" cy="7111207"/>
              </a:xfrm>
            </p:grpSpPr>
            <p:grpSp>
              <p:nvGrpSpPr>
                <p:cNvPr id="81" name="Grupo 80">
                  <a:extLst>
                    <a:ext uri="{FF2B5EF4-FFF2-40B4-BE49-F238E27FC236}">
                      <a16:creationId xmlns:a16="http://schemas.microsoft.com/office/drawing/2014/main" id="{16484A00-FBD4-0140-D877-FD099E5FA3A9}"/>
                    </a:ext>
                  </a:extLst>
                </p:cNvPr>
                <p:cNvGrpSpPr/>
                <p:nvPr/>
              </p:nvGrpSpPr>
              <p:grpSpPr>
                <a:xfrm>
                  <a:off x="6309901" y="-4504226"/>
                  <a:ext cx="3081916" cy="2459027"/>
                  <a:chOff x="6309901" y="-84626"/>
                  <a:chExt cx="3081916" cy="2459027"/>
                </a:xfrm>
              </p:grpSpPr>
              <p:sp>
                <p:nvSpPr>
                  <p:cNvPr id="69" name="CuadroTexto 68">
                    <a:extLst>
                      <a:ext uri="{FF2B5EF4-FFF2-40B4-BE49-F238E27FC236}">
                        <a16:creationId xmlns:a16="http://schemas.microsoft.com/office/drawing/2014/main" id="{287B03B2-BF3B-2C9E-4F76-9BB9E6B7F74A}"/>
                      </a:ext>
                    </a:extLst>
                  </p:cNvPr>
                  <p:cNvSpPr txBox="1"/>
                  <p:nvPr/>
                </p:nvSpPr>
                <p:spPr>
                  <a:xfrm rot="17332307">
                    <a:off x="6399150" y="544509"/>
                    <a:ext cx="1417006" cy="55399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Tipo de problema (clasificación / regresión)</a:t>
                    </a:r>
                  </a:p>
                </p:txBody>
              </p:sp>
              <p:sp>
                <p:nvSpPr>
                  <p:cNvPr id="77" name="CuadroTexto 76">
                    <a:extLst>
                      <a:ext uri="{FF2B5EF4-FFF2-40B4-BE49-F238E27FC236}">
                        <a16:creationId xmlns:a16="http://schemas.microsoft.com/office/drawing/2014/main" id="{DED6E686-36A7-264A-599B-F919DFE3C7C3}"/>
                      </a:ext>
                    </a:extLst>
                  </p:cNvPr>
                  <p:cNvSpPr txBox="1"/>
                  <p:nvPr/>
                </p:nvSpPr>
                <p:spPr>
                  <a:xfrm rot="18276280">
                    <a:off x="7066494" y="956338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Carga y descripción inicial de los datos</a:t>
                    </a:r>
                  </a:p>
                </p:txBody>
              </p:sp>
              <p:sp>
                <p:nvSpPr>
                  <p:cNvPr id="78" name="CuadroTexto 77">
                    <a:extLst>
                      <a:ext uri="{FF2B5EF4-FFF2-40B4-BE49-F238E27FC236}">
                        <a16:creationId xmlns:a16="http://schemas.microsoft.com/office/drawing/2014/main" id="{7377082B-B37E-7B37-562E-330E5A3F69DD}"/>
                      </a:ext>
                    </a:extLst>
                  </p:cNvPr>
                  <p:cNvSpPr txBox="1"/>
                  <p:nvPr/>
                </p:nvSpPr>
                <p:spPr>
                  <a:xfrm rot="19182771">
                    <a:off x="7563097" y="1458410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Distribución del target</a:t>
                    </a:r>
                  </a:p>
                </p:txBody>
              </p:sp>
              <p:sp>
                <p:nvSpPr>
                  <p:cNvPr id="79" name="CuadroTexto 78">
                    <a:extLst>
                      <a:ext uri="{FF2B5EF4-FFF2-40B4-BE49-F238E27FC236}">
                        <a16:creationId xmlns:a16="http://schemas.microsoft.com/office/drawing/2014/main" id="{EC81C377-7AE5-E5C2-7DA8-2CD44724E3EB}"/>
                      </a:ext>
                    </a:extLst>
                  </p:cNvPr>
                  <p:cNvSpPr txBox="1"/>
                  <p:nvPr/>
                </p:nvSpPr>
                <p:spPr>
                  <a:xfrm rot="20231487">
                    <a:off x="7974811" y="2128180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División </a:t>
                    </a:r>
                    <a:r>
                      <a:rPr lang="es-ES" sz="1000" dirty="0" err="1"/>
                      <a:t>train</a:t>
                    </a:r>
                    <a:r>
                      <a:rPr lang="es-ES" sz="1000" dirty="0"/>
                      <a:t>/test</a:t>
                    </a:r>
                  </a:p>
                </p:txBody>
              </p:sp>
              <p:sp>
                <p:nvSpPr>
                  <p:cNvPr id="80" name="CuadroTexto 79">
                    <a:extLst>
                      <a:ext uri="{FF2B5EF4-FFF2-40B4-BE49-F238E27FC236}">
                        <a16:creationId xmlns:a16="http://schemas.microsoft.com/office/drawing/2014/main" id="{9FB22314-94B3-98C0-8FC7-DDAAF5C65892}"/>
                      </a:ext>
                    </a:extLst>
                  </p:cNvPr>
                  <p:cNvSpPr txBox="1"/>
                  <p:nvPr/>
                </p:nvSpPr>
                <p:spPr>
                  <a:xfrm rot="16474213">
                    <a:off x="5724509" y="500766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Objetivo del proyecto</a:t>
                    </a:r>
                  </a:p>
                </p:txBody>
              </p:sp>
            </p:grpSp>
            <p:grpSp>
              <p:nvGrpSpPr>
                <p:cNvPr id="5" name="Grupo 4">
                  <a:extLst>
                    <a:ext uri="{FF2B5EF4-FFF2-40B4-BE49-F238E27FC236}">
                      <a16:creationId xmlns:a16="http://schemas.microsoft.com/office/drawing/2014/main" id="{BB73EAE9-47B5-89F8-4FAE-EDABA6E6A41B}"/>
                    </a:ext>
                  </a:extLst>
                </p:cNvPr>
                <p:cNvGrpSpPr/>
                <p:nvPr/>
              </p:nvGrpSpPr>
              <p:grpSpPr>
                <a:xfrm>
                  <a:off x="4589405" y="856714"/>
                  <a:ext cx="2954746" cy="1750267"/>
                  <a:chOff x="4589405" y="5276314"/>
                  <a:chExt cx="2954746" cy="1750267"/>
                </a:xfrm>
              </p:grpSpPr>
              <p:sp>
                <p:nvSpPr>
                  <p:cNvPr id="90" name="CuadroTexto 89">
                    <a:extLst>
                      <a:ext uri="{FF2B5EF4-FFF2-40B4-BE49-F238E27FC236}">
                        <a16:creationId xmlns:a16="http://schemas.microsoft.com/office/drawing/2014/main" id="{9A038B27-1FE2-E6EB-25C4-0220BDA56FAD}"/>
                      </a:ext>
                    </a:extLst>
                  </p:cNvPr>
                  <p:cNvSpPr txBox="1"/>
                  <p:nvPr/>
                </p:nvSpPr>
                <p:spPr>
                  <a:xfrm rot="7224240">
                    <a:off x="4004013" y="5861706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Escalado de variables</a:t>
                    </a:r>
                  </a:p>
                </p:txBody>
              </p:sp>
              <p:sp>
                <p:nvSpPr>
                  <p:cNvPr id="91" name="CuadroTexto 90">
                    <a:extLst>
                      <a:ext uri="{FF2B5EF4-FFF2-40B4-BE49-F238E27FC236}">
                        <a16:creationId xmlns:a16="http://schemas.microsoft.com/office/drawing/2014/main" id="{654D83BB-7CA2-ACD0-3F68-5EE17B5033C2}"/>
                      </a:ext>
                    </a:extLst>
                  </p:cNvPr>
                  <p:cNvSpPr txBox="1"/>
                  <p:nvPr/>
                </p:nvSpPr>
                <p:spPr>
                  <a:xfrm rot="5879679">
                    <a:off x="4887674" y="6185200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Nuevas variables</a:t>
                    </a:r>
                  </a:p>
                </p:txBody>
              </p:sp>
              <p:sp>
                <p:nvSpPr>
                  <p:cNvPr id="92" name="CuadroTexto 91">
                    <a:extLst>
                      <a:ext uri="{FF2B5EF4-FFF2-40B4-BE49-F238E27FC236}">
                        <a16:creationId xmlns:a16="http://schemas.microsoft.com/office/drawing/2014/main" id="{61A813B6-6852-B3EE-025E-EB2596A6E851}"/>
                      </a:ext>
                    </a:extLst>
                  </p:cNvPr>
                  <p:cNvSpPr txBox="1"/>
                  <p:nvPr/>
                </p:nvSpPr>
                <p:spPr>
                  <a:xfrm rot="4951552">
                    <a:off x="5781648" y="6118023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Codificación / </a:t>
                    </a:r>
                    <a:r>
                      <a:rPr lang="es-ES" sz="1000" dirty="0" err="1"/>
                      <a:t>Labelling</a:t>
                    </a:r>
                    <a:endParaRPr lang="es-ES" sz="1000" dirty="0"/>
                  </a:p>
                </p:txBody>
              </p:sp>
              <p:sp>
                <p:nvSpPr>
                  <p:cNvPr id="93" name="CuadroTexto 92">
                    <a:extLst>
                      <a:ext uri="{FF2B5EF4-FFF2-40B4-BE49-F238E27FC236}">
                        <a16:creationId xmlns:a16="http://schemas.microsoft.com/office/drawing/2014/main" id="{378ECDE8-6610-C950-4357-14D400E43C84}"/>
                      </a:ext>
                    </a:extLst>
                  </p:cNvPr>
                  <p:cNvSpPr txBox="1"/>
                  <p:nvPr/>
                </p:nvSpPr>
                <p:spPr>
                  <a:xfrm rot="3917537">
                    <a:off x="6635593" y="5870573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Transformaciones (log, </a:t>
                    </a:r>
                    <a:r>
                      <a:rPr lang="es-ES" sz="1000" dirty="0" err="1"/>
                      <a:t>binning</a:t>
                    </a:r>
                    <a:r>
                      <a:rPr lang="es-ES" sz="1000" dirty="0"/>
                      <a:t>...)</a:t>
                    </a:r>
                  </a:p>
                </p:txBody>
              </p:sp>
            </p:grpSp>
            <p:grpSp>
              <p:nvGrpSpPr>
                <p:cNvPr id="6" name="Grupo 5">
                  <a:extLst>
                    <a:ext uri="{FF2B5EF4-FFF2-40B4-BE49-F238E27FC236}">
                      <a16:creationId xmlns:a16="http://schemas.microsoft.com/office/drawing/2014/main" id="{DBD6BF8C-AF10-90CF-597A-BAF3C9874AC1}"/>
                    </a:ext>
                  </a:extLst>
                </p:cNvPr>
                <p:cNvGrpSpPr/>
                <p:nvPr/>
              </p:nvGrpSpPr>
              <p:grpSpPr>
                <a:xfrm>
                  <a:off x="7662595" y="-1729686"/>
                  <a:ext cx="1964581" cy="3630911"/>
                  <a:chOff x="7662595" y="2689914"/>
                  <a:chExt cx="1964581" cy="3630911"/>
                </a:xfrm>
              </p:grpSpPr>
              <p:sp>
                <p:nvSpPr>
                  <p:cNvPr id="83" name="CuadroTexto 82">
                    <a:extLst>
                      <a:ext uri="{FF2B5EF4-FFF2-40B4-BE49-F238E27FC236}">
                        <a16:creationId xmlns:a16="http://schemas.microsoft.com/office/drawing/2014/main" id="{EDA327E6-407B-259D-65A4-0CA66CBAB4B8}"/>
                      </a:ext>
                    </a:extLst>
                  </p:cNvPr>
                  <p:cNvSpPr txBox="1"/>
                  <p:nvPr/>
                </p:nvSpPr>
                <p:spPr>
                  <a:xfrm rot="2271435">
                    <a:off x="7662595" y="5068018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 err="1"/>
                      <a:t>Outliers</a:t>
                    </a:r>
                    <a:endParaRPr lang="es-ES" sz="1000" dirty="0"/>
                  </a:p>
                </p:txBody>
              </p:sp>
              <p:sp>
                <p:nvSpPr>
                  <p:cNvPr id="84" name="CuadroTexto 83">
                    <a:extLst>
                      <a:ext uri="{FF2B5EF4-FFF2-40B4-BE49-F238E27FC236}">
                        <a16:creationId xmlns:a16="http://schemas.microsoft.com/office/drawing/2014/main" id="{AA7D1BD0-1343-DFCA-95AB-B9A1A8802619}"/>
                      </a:ext>
                    </a:extLst>
                  </p:cNvPr>
                  <p:cNvSpPr txBox="1"/>
                  <p:nvPr/>
                </p:nvSpPr>
                <p:spPr>
                  <a:xfrm rot="1552249">
                    <a:off x="7962450" y="4539707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 err="1"/>
                      <a:t>Missings</a:t>
                    </a:r>
                    <a:endParaRPr lang="es-ES" sz="1000" dirty="0"/>
                  </a:p>
                </p:txBody>
              </p:sp>
              <p:sp>
                <p:nvSpPr>
                  <p:cNvPr id="85" name="CuadroTexto 84">
                    <a:extLst>
                      <a:ext uri="{FF2B5EF4-FFF2-40B4-BE49-F238E27FC236}">
                        <a16:creationId xmlns:a16="http://schemas.microsoft.com/office/drawing/2014/main" id="{CE3CDB8D-C6C6-0749-2608-5462D19E0786}"/>
                      </a:ext>
                    </a:extLst>
                  </p:cNvPr>
                  <p:cNvSpPr txBox="1"/>
                  <p:nvPr/>
                </p:nvSpPr>
                <p:spPr>
                  <a:xfrm rot="856803">
                    <a:off x="8118301" y="3967536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Duplicados</a:t>
                    </a:r>
                  </a:p>
                </p:txBody>
              </p:sp>
              <p:sp>
                <p:nvSpPr>
                  <p:cNvPr id="86" name="CuadroTexto 85">
                    <a:extLst>
                      <a:ext uri="{FF2B5EF4-FFF2-40B4-BE49-F238E27FC236}">
                        <a16:creationId xmlns:a16="http://schemas.microsoft.com/office/drawing/2014/main" id="{4C0AEF15-C04C-F5A0-B5D9-06E32F3F6C62}"/>
                      </a:ext>
                    </a:extLst>
                  </p:cNvPr>
                  <p:cNvSpPr txBox="1"/>
                  <p:nvPr/>
                </p:nvSpPr>
                <p:spPr>
                  <a:xfrm>
                    <a:off x="8210170" y="3279865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Análisis univariante y bivariante</a:t>
                    </a:r>
                  </a:p>
                </p:txBody>
              </p:sp>
              <p:sp>
                <p:nvSpPr>
                  <p:cNvPr id="87" name="CuadroTexto 86">
                    <a:extLst>
                      <a:ext uri="{FF2B5EF4-FFF2-40B4-BE49-F238E27FC236}">
                        <a16:creationId xmlns:a16="http://schemas.microsoft.com/office/drawing/2014/main" id="{4A86222F-D85C-B488-B807-C032781F6EED}"/>
                      </a:ext>
                    </a:extLst>
                  </p:cNvPr>
                  <p:cNvSpPr txBox="1"/>
                  <p:nvPr/>
                </p:nvSpPr>
                <p:spPr>
                  <a:xfrm rot="20802936">
                    <a:off x="8183158" y="2689914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Eliminación de variables irrelevantes</a:t>
                    </a:r>
                  </a:p>
                </p:txBody>
              </p:sp>
              <p:sp>
                <p:nvSpPr>
                  <p:cNvPr id="3" name="CuadroTexto 2">
                    <a:extLst>
                      <a:ext uri="{FF2B5EF4-FFF2-40B4-BE49-F238E27FC236}">
                        <a16:creationId xmlns:a16="http://schemas.microsoft.com/office/drawing/2014/main" id="{6B5E6297-35B9-A306-2964-A8BEF2A93A14}"/>
                      </a:ext>
                    </a:extLst>
                  </p:cNvPr>
                  <p:cNvSpPr txBox="1"/>
                  <p:nvPr/>
                </p:nvSpPr>
                <p:spPr>
                  <a:xfrm rot="2895916">
                    <a:off x="7271805" y="5489211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Anomalías y errores</a:t>
                    </a:r>
                  </a:p>
                </p:txBody>
              </p:sp>
            </p:grpSp>
            <p:grpSp>
              <p:nvGrpSpPr>
                <p:cNvPr id="7" name="Grupo 6">
                  <a:extLst>
                    <a:ext uri="{FF2B5EF4-FFF2-40B4-BE49-F238E27FC236}">
                      <a16:creationId xmlns:a16="http://schemas.microsoft.com/office/drawing/2014/main" id="{45213E96-31DE-1E70-1EA5-70295051797A}"/>
                    </a:ext>
                  </a:extLst>
                </p:cNvPr>
                <p:cNvGrpSpPr/>
                <p:nvPr/>
              </p:nvGrpSpPr>
              <p:grpSpPr>
                <a:xfrm rot="4340859">
                  <a:off x="2046033" y="-1019763"/>
                  <a:ext cx="2877801" cy="1750268"/>
                  <a:chOff x="4589405" y="5276314"/>
                  <a:chExt cx="2877801" cy="1750268"/>
                </a:xfrm>
              </p:grpSpPr>
              <p:sp>
                <p:nvSpPr>
                  <p:cNvPr id="8" name="CuadroTexto 7">
                    <a:extLst>
                      <a:ext uri="{FF2B5EF4-FFF2-40B4-BE49-F238E27FC236}">
                        <a16:creationId xmlns:a16="http://schemas.microsoft.com/office/drawing/2014/main" id="{21314C08-5AA2-9022-257F-DE73AF702CE2}"/>
                      </a:ext>
                    </a:extLst>
                  </p:cNvPr>
                  <p:cNvSpPr txBox="1"/>
                  <p:nvPr/>
                </p:nvSpPr>
                <p:spPr>
                  <a:xfrm rot="7224240">
                    <a:off x="4004013" y="5861706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Validación </a:t>
                    </a:r>
                    <a:r>
                      <a:rPr lang="es-ES" sz="1000" dirty="0" err="1"/>
                      <a:t>crizada</a:t>
                    </a:r>
                    <a:endParaRPr lang="es-ES" sz="1000" dirty="0"/>
                  </a:p>
                </p:txBody>
              </p:sp>
              <p:sp>
                <p:nvSpPr>
                  <p:cNvPr id="9" name="CuadroTexto 8">
                    <a:extLst>
                      <a:ext uri="{FF2B5EF4-FFF2-40B4-BE49-F238E27FC236}">
                        <a16:creationId xmlns:a16="http://schemas.microsoft.com/office/drawing/2014/main" id="{12DE3681-C4AA-9622-E8EA-8FDB43E6FC08}"/>
                      </a:ext>
                    </a:extLst>
                  </p:cNvPr>
                  <p:cNvSpPr txBox="1"/>
                  <p:nvPr/>
                </p:nvSpPr>
                <p:spPr>
                  <a:xfrm rot="5879679">
                    <a:off x="4887674" y="6108256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 err="1"/>
                      <a:t>Tuning</a:t>
                    </a:r>
                    <a:r>
                      <a:rPr lang="es-ES" sz="1000" dirty="0"/>
                      <a:t> de </a:t>
                    </a:r>
                    <a:r>
                      <a:rPr lang="es-ES" sz="1000" dirty="0" err="1"/>
                      <a:t>hiperparámetros</a:t>
                    </a:r>
                    <a:endParaRPr lang="es-ES" sz="1000" dirty="0"/>
                  </a:p>
                </p:txBody>
              </p:sp>
              <p:sp>
                <p:nvSpPr>
                  <p:cNvPr id="10" name="CuadroTexto 9">
                    <a:extLst>
                      <a:ext uri="{FF2B5EF4-FFF2-40B4-BE49-F238E27FC236}">
                        <a16:creationId xmlns:a16="http://schemas.microsoft.com/office/drawing/2014/main" id="{DA451945-A85C-DC14-074F-DE1144D60B15}"/>
                      </a:ext>
                    </a:extLst>
                  </p:cNvPr>
                  <p:cNvSpPr txBox="1"/>
                  <p:nvPr/>
                </p:nvSpPr>
                <p:spPr>
                  <a:xfrm rot="4951552">
                    <a:off x="5781649" y="6118024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 err="1"/>
                      <a:t>Comparaci</a:t>
                    </a:r>
                    <a:r>
                      <a:rPr lang="es-ES" sz="1000" dirty="0"/>
                      <a:t>´´</a:t>
                    </a:r>
                    <a:r>
                      <a:rPr lang="es-ES" sz="1000" dirty="0" err="1"/>
                      <a:t>on</a:t>
                    </a:r>
                    <a:r>
                      <a:rPr lang="es-ES" sz="1000" dirty="0"/>
                      <a:t> de modelos candidatos</a:t>
                    </a:r>
                  </a:p>
                </p:txBody>
              </p:sp>
              <p:sp>
                <p:nvSpPr>
                  <p:cNvPr id="11" name="CuadroTexto 10">
                    <a:extLst>
                      <a:ext uri="{FF2B5EF4-FFF2-40B4-BE49-F238E27FC236}">
                        <a16:creationId xmlns:a16="http://schemas.microsoft.com/office/drawing/2014/main" id="{81EA4443-B565-F111-7311-C8B2DE9A5FEA}"/>
                      </a:ext>
                    </a:extLst>
                  </p:cNvPr>
                  <p:cNvSpPr txBox="1"/>
                  <p:nvPr/>
                </p:nvSpPr>
                <p:spPr>
                  <a:xfrm rot="3917537">
                    <a:off x="6635593" y="5947517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Elección de métrica</a:t>
                    </a:r>
                  </a:p>
                </p:txBody>
              </p:sp>
            </p:grpSp>
            <p:grpSp>
              <p:nvGrpSpPr>
                <p:cNvPr id="12" name="Grupo 11">
                  <a:extLst>
                    <a:ext uri="{FF2B5EF4-FFF2-40B4-BE49-F238E27FC236}">
                      <a16:creationId xmlns:a16="http://schemas.microsoft.com/office/drawing/2014/main" id="{D8D5F6EF-6207-4385-5ACC-1140492E8561}"/>
                    </a:ext>
                  </a:extLst>
                </p:cNvPr>
                <p:cNvGrpSpPr/>
                <p:nvPr/>
              </p:nvGrpSpPr>
              <p:grpSpPr>
                <a:xfrm rot="8477954">
                  <a:off x="2914411" y="-3982789"/>
                  <a:ext cx="3031689" cy="1750269"/>
                  <a:chOff x="4512461" y="5276313"/>
                  <a:chExt cx="3031689" cy="1750269"/>
                </a:xfrm>
              </p:grpSpPr>
              <p:sp>
                <p:nvSpPr>
                  <p:cNvPr id="13" name="CuadroTexto 12">
                    <a:extLst>
                      <a:ext uri="{FF2B5EF4-FFF2-40B4-BE49-F238E27FC236}">
                        <a16:creationId xmlns:a16="http://schemas.microsoft.com/office/drawing/2014/main" id="{98F7906A-733F-A8DB-0036-67FC57306E13}"/>
                      </a:ext>
                    </a:extLst>
                  </p:cNvPr>
                  <p:cNvSpPr txBox="1"/>
                  <p:nvPr/>
                </p:nvSpPr>
                <p:spPr>
                  <a:xfrm rot="7224240">
                    <a:off x="4004013" y="5784761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Preparación para producción</a:t>
                    </a:r>
                  </a:p>
                </p:txBody>
              </p:sp>
              <p:sp>
                <p:nvSpPr>
                  <p:cNvPr id="14" name="CuadroTexto 13">
                    <a:extLst>
                      <a:ext uri="{FF2B5EF4-FFF2-40B4-BE49-F238E27FC236}">
                        <a16:creationId xmlns:a16="http://schemas.microsoft.com/office/drawing/2014/main" id="{FB72ADE6-12EE-2E2D-C85D-F2F3C3F5EA34}"/>
                      </a:ext>
                    </a:extLst>
                  </p:cNvPr>
                  <p:cNvSpPr txBox="1"/>
                  <p:nvPr/>
                </p:nvSpPr>
                <p:spPr>
                  <a:xfrm rot="5879679">
                    <a:off x="4887674" y="6108255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Limitaciones y posibles </a:t>
                    </a:r>
                    <a:r>
                      <a:rPr lang="es-ES" sz="1000" dirty="0" err="1"/>
                      <a:t>ejoras</a:t>
                    </a:r>
                    <a:endParaRPr lang="es-ES" sz="1000" dirty="0"/>
                  </a:p>
                </p:txBody>
              </p:sp>
              <p:sp>
                <p:nvSpPr>
                  <p:cNvPr id="15" name="CuadroTexto 14">
                    <a:extLst>
                      <a:ext uri="{FF2B5EF4-FFF2-40B4-BE49-F238E27FC236}">
                        <a16:creationId xmlns:a16="http://schemas.microsoft.com/office/drawing/2014/main" id="{1EA12ACB-1899-8D0C-1AC3-0EBECF510847}"/>
                      </a:ext>
                    </a:extLst>
                  </p:cNvPr>
                  <p:cNvSpPr txBox="1"/>
                  <p:nvPr/>
                </p:nvSpPr>
                <p:spPr>
                  <a:xfrm rot="4951552">
                    <a:off x="5781648" y="6194968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Principales </a:t>
                    </a:r>
                    <a:r>
                      <a:rPr lang="es-ES" sz="1000" dirty="0" err="1"/>
                      <a:t>insights</a:t>
                    </a:r>
                    <a:endParaRPr lang="es-ES" sz="1000" dirty="0"/>
                  </a:p>
                </p:txBody>
              </p:sp>
              <p:sp>
                <p:nvSpPr>
                  <p:cNvPr id="16" name="CuadroTexto 15">
                    <a:extLst>
                      <a:ext uri="{FF2B5EF4-FFF2-40B4-BE49-F238E27FC236}">
                        <a16:creationId xmlns:a16="http://schemas.microsoft.com/office/drawing/2014/main" id="{1DC4DB49-88AB-C2FF-1A36-A53512B44420}"/>
                      </a:ext>
                    </a:extLst>
                  </p:cNvPr>
                  <p:cNvSpPr txBox="1"/>
                  <p:nvPr/>
                </p:nvSpPr>
                <p:spPr>
                  <a:xfrm rot="3917537">
                    <a:off x="6635592" y="5870573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Evaluación final de test</a:t>
                    </a:r>
                  </a:p>
                </p:txBody>
              </p:sp>
            </p:grpSp>
          </p:grpSp>
        </p:grpSp>
      </p:grpSp>
      <p:sp>
        <p:nvSpPr>
          <p:cNvPr id="89" name="Chevron 15">
            <a:extLst>
              <a:ext uri="{FF2B5EF4-FFF2-40B4-BE49-F238E27FC236}">
                <a16:creationId xmlns:a16="http://schemas.microsoft.com/office/drawing/2014/main" id="{92305CEF-2351-8900-2F53-A593BB3B557E}"/>
              </a:ext>
            </a:extLst>
          </p:cNvPr>
          <p:cNvSpPr/>
          <p:nvPr/>
        </p:nvSpPr>
        <p:spPr>
          <a:xfrm>
            <a:off x="8421906" y="3020219"/>
            <a:ext cx="2519145" cy="1422400"/>
          </a:xfrm>
          <a:prstGeom prst="chevron">
            <a:avLst>
              <a:gd name="adj" fmla="val 17785"/>
            </a:avLst>
          </a:prstGeom>
          <a:solidFill>
            <a:srgbClr val="C00000">
              <a:alpha val="40000"/>
            </a:srgbClr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algn="ctr" defTabSz="213354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800"/>
              <a:t> </a:t>
            </a:r>
          </a:p>
        </p:txBody>
      </p:sp>
      <p:sp>
        <p:nvSpPr>
          <p:cNvPr id="94" name="TextBox 16">
            <a:extLst>
              <a:ext uri="{FF2B5EF4-FFF2-40B4-BE49-F238E27FC236}">
                <a16:creationId xmlns:a16="http://schemas.microsoft.com/office/drawing/2014/main" id="{9AB36A38-CEE7-3AEA-7017-BA14C61A7173}"/>
              </a:ext>
            </a:extLst>
          </p:cNvPr>
          <p:cNvSpPr txBox="1"/>
          <p:nvPr/>
        </p:nvSpPr>
        <p:spPr>
          <a:xfrm>
            <a:off x="8735991" y="3282670"/>
            <a:ext cx="213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Compararlos</a:t>
            </a:r>
            <a:r>
              <a:rPr lang="en-US" sz="1600" dirty="0"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y </a:t>
            </a:r>
            <a:r>
              <a:rPr lang="en-US" sz="1600" dirty="0" err="1"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guardar</a:t>
            </a:r>
            <a:r>
              <a:rPr lang="en-US" sz="1600" dirty="0"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el</a:t>
            </a:r>
            <a:r>
              <a:rPr lang="en-US" sz="1600" dirty="0"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mejor</a:t>
            </a:r>
            <a:r>
              <a:rPr lang="en-US" sz="1600" dirty="0"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modelo</a:t>
            </a:r>
            <a:endParaRPr lang="en-US" sz="1600" dirty="0">
              <a:latin typeface="Montserrat" panose="00000500000000000000" pitchFamily="2" charset="0"/>
            </a:endParaRPr>
          </a:p>
        </p:txBody>
      </p:sp>
      <p:sp>
        <p:nvSpPr>
          <p:cNvPr id="96" name="Chevron 18">
            <a:extLst>
              <a:ext uri="{FF2B5EF4-FFF2-40B4-BE49-F238E27FC236}">
                <a16:creationId xmlns:a16="http://schemas.microsoft.com/office/drawing/2014/main" id="{6AF6740E-46F1-F9B4-3652-4FB38130C7CB}"/>
              </a:ext>
            </a:extLst>
          </p:cNvPr>
          <p:cNvSpPr/>
          <p:nvPr/>
        </p:nvSpPr>
        <p:spPr>
          <a:xfrm>
            <a:off x="6145387" y="3020219"/>
            <a:ext cx="2519145" cy="1422400"/>
          </a:xfrm>
          <a:prstGeom prst="chevron">
            <a:avLst>
              <a:gd name="adj" fmla="val 17785"/>
            </a:avLst>
          </a:prstGeom>
          <a:solidFill>
            <a:srgbClr val="C00000">
              <a:alpha val="60000"/>
            </a:srgbClr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algn="ctr" defTabSz="213354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800"/>
              <a:t> </a:t>
            </a:r>
          </a:p>
        </p:txBody>
      </p:sp>
      <p:sp>
        <p:nvSpPr>
          <p:cNvPr id="97" name="TextBox 19">
            <a:extLst>
              <a:ext uri="{FF2B5EF4-FFF2-40B4-BE49-F238E27FC236}">
                <a16:creationId xmlns:a16="http://schemas.microsoft.com/office/drawing/2014/main" id="{512678FB-8A9B-07F6-6836-FBD2342D930C}"/>
              </a:ext>
            </a:extLst>
          </p:cNvPr>
          <p:cNvSpPr txBox="1"/>
          <p:nvPr/>
        </p:nvSpPr>
        <p:spPr>
          <a:xfrm>
            <a:off x="6472257" y="3405781"/>
            <a:ext cx="2133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Evaluarlos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con las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métricas</a:t>
            </a:r>
            <a:endParaRPr lang="en-US" sz="1600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99" name="Chevron 21">
            <a:extLst>
              <a:ext uri="{FF2B5EF4-FFF2-40B4-BE49-F238E27FC236}">
                <a16:creationId xmlns:a16="http://schemas.microsoft.com/office/drawing/2014/main" id="{25FFF353-BF37-41E7-695D-A147ACFEF920}"/>
              </a:ext>
            </a:extLst>
          </p:cNvPr>
          <p:cNvSpPr/>
          <p:nvPr/>
        </p:nvSpPr>
        <p:spPr>
          <a:xfrm>
            <a:off x="3868869" y="3020219"/>
            <a:ext cx="2519145" cy="1422400"/>
          </a:xfrm>
          <a:prstGeom prst="chevron">
            <a:avLst>
              <a:gd name="adj" fmla="val 17785"/>
            </a:avLst>
          </a:prstGeom>
          <a:solidFill>
            <a:srgbClr val="C00000">
              <a:alpha val="80000"/>
            </a:srgbClr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algn="ctr" defTabSz="213354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800"/>
              <a:t> </a:t>
            </a:r>
          </a:p>
        </p:txBody>
      </p:sp>
      <p:sp>
        <p:nvSpPr>
          <p:cNvPr id="100" name="TextBox 22">
            <a:extLst>
              <a:ext uri="{FF2B5EF4-FFF2-40B4-BE49-F238E27FC236}">
                <a16:creationId xmlns:a16="http://schemas.microsoft.com/office/drawing/2014/main" id="{7086C946-2EC3-4DE4-3131-012154D455D3}"/>
              </a:ext>
            </a:extLst>
          </p:cNvPr>
          <p:cNvSpPr txBox="1"/>
          <p:nvPr/>
        </p:nvSpPr>
        <p:spPr>
          <a:xfrm>
            <a:off x="4072715" y="3282670"/>
            <a:ext cx="213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Entrenar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modelos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y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guardar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resultados</a:t>
            </a:r>
            <a:endParaRPr lang="en-US" sz="1600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102" name="Chevron 25">
            <a:extLst>
              <a:ext uri="{FF2B5EF4-FFF2-40B4-BE49-F238E27FC236}">
                <a16:creationId xmlns:a16="http://schemas.microsoft.com/office/drawing/2014/main" id="{B8D9A580-5C21-47D6-46BC-0F62CFE10965}"/>
              </a:ext>
            </a:extLst>
          </p:cNvPr>
          <p:cNvSpPr/>
          <p:nvPr/>
        </p:nvSpPr>
        <p:spPr>
          <a:xfrm>
            <a:off x="1187451" y="3020219"/>
            <a:ext cx="2924046" cy="1422400"/>
          </a:xfrm>
          <a:prstGeom prst="chevron">
            <a:avLst>
              <a:gd name="adj" fmla="val 17785"/>
            </a:avLst>
          </a:prstGeom>
          <a:solidFill>
            <a:srgbClr val="C00000"/>
          </a:solid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algn="ctr" defTabSz="213354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800"/>
              <a:t> </a:t>
            </a:r>
          </a:p>
        </p:txBody>
      </p:sp>
      <p:sp>
        <p:nvSpPr>
          <p:cNvPr id="103" name="TextBox 26">
            <a:extLst>
              <a:ext uri="{FF2B5EF4-FFF2-40B4-BE49-F238E27FC236}">
                <a16:creationId xmlns:a16="http://schemas.microsoft.com/office/drawing/2014/main" id="{5B6ECADF-4033-E18D-78AE-2EBD72AB1CF2}"/>
              </a:ext>
            </a:extLst>
          </p:cNvPr>
          <p:cNvSpPr txBox="1"/>
          <p:nvPr/>
        </p:nvSpPr>
        <p:spPr>
          <a:xfrm>
            <a:off x="1882916" y="3282670"/>
            <a:ext cx="213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Definir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modelos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+ </a:t>
            </a:r>
            <a:r>
              <a:rPr lang="en-US" sz="1600" dirty="0" err="1"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hiperparámetros</a:t>
            </a:r>
            <a:r>
              <a:rPr lang="en-US" sz="1600" dirty="0"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+ pipelines</a:t>
            </a:r>
          </a:p>
        </p:txBody>
      </p:sp>
      <p:sp useBgFill="1">
        <p:nvSpPr>
          <p:cNvPr id="105" name="Chevron 31">
            <a:extLst>
              <a:ext uri="{FF2B5EF4-FFF2-40B4-BE49-F238E27FC236}">
                <a16:creationId xmlns:a16="http://schemas.microsoft.com/office/drawing/2014/main" id="{14F38A35-9FCC-2B14-69E4-2413DEB74D50}"/>
              </a:ext>
            </a:extLst>
          </p:cNvPr>
          <p:cNvSpPr/>
          <p:nvPr/>
        </p:nvSpPr>
        <p:spPr>
          <a:xfrm>
            <a:off x="-907367" y="2887219"/>
            <a:ext cx="2754695" cy="1555400"/>
          </a:xfrm>
          <a:prstGeom prst="chevron">
            <a:avLst>
              <a:gd name="adj" fmla="val 17785"/>
            </a:avLst>
          </a:prstGeom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99813" tIns="64008" rIns="471796" bIns="64008" numCol="1" spcCol="1270" anchor="ctr" anchorCtr="0">
            <a:noAutofit/>
          </a:bodyPr>
          <a:lstStyle/>
          <a:p>
            <a:pPr algn="ctr" defTabSz="2133547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4800"/>
              <a:t>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26215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097"/>
    </mc:Choice>
    <mc:Fallback xmlns="">
      <p:transition spd="slow" advTm="114097"/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8" presetClass="emph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Rot by="-4320000">
                                          <p:cBhvr>
                                            <p:cTn id="6" dur="2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8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" dur="500" tmFilter="0, 0; .2, .5; .8, .5; 1, 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0" dur="250" autoRev="1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2" presetID="2" presetClass="entr" presetSubtype="8" fill="hold" grpId="0" nodeType="afterEffect" p14:presetBounceEnd="55556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556">
                                          <p:cBhvr additive="base">
                                            <p:cTn id="14" dur="9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556">
                                          <p:cBhvr additive="base">
                                            <p:cTn id="15" dur="9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3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8" fill="hold" grpId="0" nodeType="withEffect" p14:presetBounceEnd="55556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556">
                                          <p:cBhvr additive="base">
                                            <p:cTn id="21" dur="11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556">
                                          <p:cBhvr additive="base">
                                            <p:cTn id="22" dur="11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300"/>
                                            <p:tgtEl>
                                              <p:spTgt spid="1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8" fill="hold" grpId="0" nodeType="withEffect" p14:presetBounceEnd="55556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556">
                                          <p:cBhvr additive="base">
                                            <p:cTn id="28" dur="13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556">
                                          <p:cBhvr additive="base">
                                            <p:cTn id="29" dur="13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grpId="0" nodeType="withEffect" p14:presetBounceEnd="55556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556">
                                          <p:cBhvr additive="base">
                                            <p:cTn id="35" dur="15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556">
                                          <p:cBhvr additive="base">
                                            <p:cTn id="36" dur="15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3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9" grpId="0" animBg="1"/>
          <p:bldP spid="94" grpId="0"/>
          <p:bldP spid="96" grpId="0" animBg="1"/>
          <p:bldP spid="97" grpId="0"/>
          <p:bldP spid="99" grpId="0" animBg="1"/>
          <p:bldP spid="100" grpId="0"/>
          <p:bldP spid="102" grpId="0" animBg="1"/>
          <p:bldP spid="10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8" presetClass="emph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Rot by="-4320000">
                                          <p:cBhvr>
                                            <p:cTn id="6" dur="2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8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" dur="500" tmFilter="0, 0; .2, .5; .8, .5; 1, 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0" dur="250" autoRev="1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12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9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9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3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11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11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300"/>
                                            <p:tgtEl>
                                              <p:spTgt spid="1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3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3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3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5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5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3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9" grpId="0" animBg="1"/>
          <p:bldP spid="94" grpId="0"/>
          <p:bldP spid="96" grpId="0" animBg="1"/>
          <p:bldP spid="97" grpId="0"/>
          <p:bldP spid="99" grpId="0" animBg="1"/>
          <p:bldP spid="100" grpId="0"/>
          <p:bldP spid="102" grpId="0" animBg="1"/>
          <p:bldP spid="103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EFE62C-57CC-C9B0-F49B-CB1B4E285A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BE4B0539-27CA-4A2D-144F-ED97EBD8AF33}"/>
              </a:ext>
            </a:extLst>
          </p:cNvPr>
          <p:cNvGrpSpPr/>
          <p:nvPr/>
        </p:nvGrpSpPr>
        <p:grpSpPr>
          <a:xfrm>
            <a:off x="1497012" y="-4481349"/>
            <a:ext cx="9197975" cy="7017376"/>
            <a:chOff x="1497012" y="-4481349"/>
            <a:chExt cx="9197975" cy="7017376"/>
          </a:xfrm>
        </p:grpSpPr>
        <p:graphicFrame>
          <p:nvGraphicFramePr>
            <p:cNvPr id="61" name="Gráfico 60">
              <a:extLst>
                <a:ext uri="{FF2B5EF4-FFF2-40B4-BE49-F238E27FC236}">
                  <a16:creationId xmlns:a16="http://schemas.microsoft.com/office/drawing/2014/main" id="{89397E45-1505-17A8-369E-ADC7AE24C46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195415721"/>
                </p:ext>
              </p:extLst>
            </p:nvPr>
          </p:nvGraphicFramePr>
          <p:xfrm>
            <a:off x="1497012" y="-3959983"/>
            <a:ext cx="9197975" cy="573097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grpSp>
          <p:nvGrpSpPr>
            <p:cNvPr id="18" name="Grupo 17">
              <a:extLst>
                <a:ext uri="{FF2B5EF4-FFF2-40B4-BE49-F238E27FC236}">
                  <a16:creationId xmlns:a16="http://schemas.microsoft.com/office/drawing/2014/main" id="{B8A46DCF-5469-17EC-980A-692FF6641882}"/>
                </a:ext>
              </a:extLst>
            </p:cNvPr>
            <p:cNvGrpSpPr/>
            <p:nvPr/>
          </p:nvGrpSpPr>
          <p:grpSpPr>
            <a:xfrm rot="17220000">
              <a:off x="2488484" y="-4535602"/>
              <a:ext cx="7017376" cy="7125881"/>
              <a:chOff x="2609800" y="-4518900"/>
              <a:chExt cx="7017376" cy="7125881"/>
            </a:xfrm>
          </p:grpSpPr>
          <p:grpSp>
            <p:nvGrpSpPr>
              <p:cNvPr id="75" name="Grupo 74">
                <a:extLst>
                  <a:ext uri="{FF2B5EF4-FFF2-40B4-BE49-F238E27FC236}">
                    <a16:creationId xmlns:a16="http://schemas.microsoft.com/office/drawing/2014/main" id="{E3619C6E-2381-BB53-0DDD-D6EFF99770EE}"/>
                  </a:ext>
                </a:extLst>
              </p:cNvPr>
              <p:cNvGrpSpPr/>
              <p:nvPr/>
            </p:nvGrpSpPr>
            <p:grpSpPr>
              <a:xfrm>
                <a:off x="4277903" y="-2668091"/>
                <a:ext cx="3674778" cy="3561884"/>
                <a:chOff x="4277903" y="1751509"/>
                <a:chExt cx="3674778" cy="3561884"/>
              </a:xfrm>
            </p:grpSpPr>
            <p:sp>
              <p:nvSpPr>
                <p:cNvPr id="63" name="CuadroTexto 62">
                  <a:extLst>
                    <a:ext uri="{FF2B5EF4-FFF2-40B4-BE49-F238E27FC236}">
                      <a16:creationId xmlns:a16="http://schemas.microsoft.com/office/drawing/2014/main" id="{3E888219-BA41-153D-2424-F4B52920AE70}"/>
                    </a:ext>
                  </a:extLst>
                </p:cNvPr>
                <p:cNvSpPr txBox="1"/>
                <p:nvPr/>
              </p:nvSpPr>
              <p:spPr>
                <a:xfrm rot="12805497">
                  <a:off x="6277051" y="1751509"/>
                  <a:ext cx="1619250" cy="6463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s-ES" sz="1200" b="1" dirty="0">
                      <a:latin typeface="Montserrat" panose="00000500000000000000" pitchFamily="2" charset="0"/>
                    </a:rPr>
                    <a:t>Entendimiento del problema y los datos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65" name="CuadroTexto 62">
                  <a:extLst>
                    <a:ext uri="{FF2B5EF4-FFF2-40B4-BE49-F238E27FC236}">
                      <a16:creationId xmlns:a16="http://schemas.microsoft.com/office/drawing/2014/main" id="{3041DCEC-DF2F-203C-6B55-1323C6554AB6}"/>
                    </a:ext>
                  </a:extLst>
                </p:cNvPr>
                <p:cNvSpPr txBox="1"/>
                <p:nvPr/>
              </p:nvSpPr>
              <p:spPr>
                <a:xfrm>
                  <a:off x="5172550" y="4851728"/>
                  <a:ext cx="1619250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Ingeniería de variables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67" name="CuadroTexto 62">
                  <a:extLst>
                    <a:ext uri="{FF2B5EF4-FFF2-40B4-BE49-F238E27FC236}">
                      <a16:creationId xmlns:a16="http://schemas.microsoft.com/office/drawing/2014/main" id="{51F42B96-9940-2902-5FF9-374FBB255A98}"/>
                    </a:ext>
                  </a:extLst>
                </p:cNvPr>
                <p:cNvSpPr txBox="1"/>
                <p:nvPr/>
              </p:nvSpPr>
              <p:spPr>
                <a:xfrm rot="8430573">
                  <a:off x="4277903" y="1944785"/>
                  <a:ext cx="1619250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Resultados y conclusiones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73" name="CuadroTexto 62">
                  <a:extLst>
                    <a:ext uri="{FF2B5EF4-FFF2-40B4-BE49-F238E27FC236}">
                      <a16:creationId xmlns:a16="http://schemas.microsoft.com/office/drawing/2014/main" id="{9F1FB86C-CC22-1605-03C9-B27B885A3C6A}"/>
                    </a:ext>
                  </a:extLst>
                </p:cNvPr>
                <p:cNvSpPr txBox="1"/>
                <p:nvPr/>
              </p:nvSpPr>
              <p:spPr>
                <a:xfrm rot="4293523">
                  <a:off x="3742565" y="3740865"/>
                  <a:ext cx="1619250" cy="461665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Selección de modelo y validación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  <p:sp>
              <p:nvSpPr>
                <p:cNvPr id="74" name="CuadroTexto 62">
                  <a:extLst>
                    <a:ext uri="{FF2B5EF4-FFF2-40B4-BE49-F238E27FC236}">
                      <a16:creationId xmlns:a16="http://schemas.microsoft.com/office/drawing/2014/main" id="{C66FF8EC-0983-485D-34B8-02AC97B89678}"/>
                    </a:ext>
                  </a:extLst>
                </p:cNvPr>
                <p:cNvSpPr txBox="1"/>
                <p:nvPr/>
              </p:nvSpPr>
              <p:spPr>
                <a:xfrm rot="17550784">
                  <a:off x="6819891" y="3752804"/>
                  <a:ext cx="1619250" cy="6463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>
                  <a:defPPr>
                    <a:defRPr lang="en-US"/>
                  </a:defPPr>
                  <a:lvl1pPr marL="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indent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r>
                    <a:rPr lang="es-ES" sz="1200" b="1" dirty="0"/>
                    <a:t>Exploración y diagnóstico de calidad de datos</a:t>
                  </a:r>
                  <a:endParaRPr lang="en-US" sz="1200" dirty="0">
                    <a:latin typeface="Montserrat" panose="00000500000000000000" pitchFamily="2" charset="0"/>
                  </a:endParaRPr>
                </a:p>
              </p:txBody>
            </p:sp>
          </p:grpSp>
          <p:grpSp>
            <p:nvGrpSpPr>
              <p:cNvPr id="4" name="Grupo 3">
                <a:extLst>
                  <a:ext uri="{FF2B5EF4-FFF2-40B4-BE49-F238E27FC236}">
                    <a16:creationId xmlns:a16="http://schemas.microsoft.com/office/drawing/2014/main" id="{CA9581B7-1128-4C86-2C0D-32A8B73BC9B5}"/>
                  </a:ext>
                </a:extLst>
              </p:cNvPr>
              <p:cNvGrpSpPr/>
              <p:nvPr/>
            </p:nvGrpSpPr>
            <p:grpSpPr>
              <a:xfrm>
                <a:off x="2609800" y="-4518900"/>
                <a:ext cx="7017376" cy="7125881"/>
                <a:chOff x="2609800" y="-4518900"/>
                <a:chExt cx="7017376" cy="7125881"/>
              </a:xfrm>
            </p:grpSpPr>
            <p:grpSp>
              <p:nvGrpSpPr>
                <p:cNvPr id="81" name="Grupo 80">
                  <a:extLst>
                    <a:ext uri="{FF2B5EF4-FFF2-40B4-BE49-F238E27FC236}">
                      <a16:creationId xmlns:a16="http://schemas.microsoft.com/office/drawing/2014/main" id="{7B0ADF59-D294-B211-4D3E-3804770DA30A}"/>
                    </a:ext>
                  </a:extLst>
                </p:cNvPr>
                <p:cNvGrpSpPr/>
                <p:nvPr/>
              </p:nvGrpSpPr>
              <p:grpSpPr>
                <a:xfrm>
                  <a:off x="6457185" y="-4518900"/>
                  <a:ext cx="2934632" cy="2473701"/>
                  <a:chOff x="6457185" y="-99300"/>
                  <a:chExt cx="2934632" cy="2473701"/>
                </a:xfrm>
              </p:grpSpPr>
              <p:sp>
                <p:nvSpPr>
                  <p:cNvPr id="69" name="CuadroTexto 68">
                    <a:extLst>
                      <a:ext uri="{FF2B5EF4-FFF2-40B4-BE49-F238E27FC236}">
                        <a16:creationId xmlns:a16="http://schemas.microsoft.com/office/drawing/2014/main" id="{0FEEFF4F-7A04-DFCD-4519-9BDC37604B29}"/>
                      </a:ext>
                    </a:extLst>
                  </p:cNvPr>
                  <p:cNvSpPr txBox="1"/>
                  <p:nvPr/>
                </p:nvSpPr>
                <p:spPr>
                  <a:xfrm rot="17332307">
                    <a:off x="6559165" y="571472"/>
                    <a:ext cx="1417006" cy="55399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Tipo de problema (clasificación / regresión)</a:t>
                    </a:r>
                  </a:p>
                </p:txBody>
              </p:sp>
              <p:sp>
                <p:nvSpPr>
                  <p:cNvPr id="77" name="CuadroTexto 76">
                    <a:extLst>
                      <a:ext uri="{FF2B5EF4-FFF2-40B4-BE49-F238E27FC236}">
                        <a16:creationId xmlns:a16="http://schemas.microsoft.com/office/drawing/2014/main" id="{64A1A65C-E449-09B9-A486-01AC5C30056F}"/>
                      </a:ext>
                    </a:extLst>
                  </p:cNvPr>
                  <p:cNvSpPr txBox="1"/>
                  <p:nvPr/>
                </p:nvSpPr>
                <p:spPr>
                  <a:xfrm rot="18276280">
                    <a:off x="7152867" y="990640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Carga y descripción inicial de los datos</a:t>
                    </a:r>
                  </a:p>
                </p:txBody>
              </p:sp>
              <p:sp>
                <p:nvSpPr>
                  <p:cNvPr id="78" name="CuadroTexto 77">
                    <a:extLst>
                      <a:ext uri="{FF2B5EF4-FFF2-40B4-BE49-F238E27FC236}">
                        <a16:creationId xmlns:a16="http://schemas.microsoft.com/office/drawing/2014/main" id="{59A386C3-B936-7142-83D6-162D3979D31A}"/>
                      </a:ext>
                    </a:extLst>
                  </p:cNvPr>
                  <p:cNvSpPr txBox="1"/>
                  <p:nvPr/>
                </p:nvSpPr>
                <p:spPr>
                  <a:xfrm rot="19182771">
                    <a:off x="7563097" y="1458410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Distribución del target</a:t>
                    </a:r>
                  </a:p>
                </p:txBody>
              </p:sp>
              <p:sp>
                <p:nvSpPr>
                  <p:cNvPr id="79" name="CuadroTexto 78">
                    <a:extLst>
                      <a:ext uri="{FF2B5EF4-FFF2-40B4-BE49-F238E27FC236}">
                        <a16:creationId xmlns:a16="http://schemas.microsoft.com/office/drawing/2014/main" id="{CDB47E59-E98D-1BDD-3831-B4B6F3A00E89}"/>
                      </a:ext>
                    </a:extLst>
                  </p:cNvPr>
                  <p:cNvSpPr txBox="1"/>
                  <p:nvPr/>
                </p:nvSpPr>
                <p:spPr>
                  <a:xfrm rot="20231487">
                    <a:off x="7974811" y="2128180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División </a:t>
                    </a:r>
                    <a:r>
                      <a:rPr lang="es-ES" sz="1000" dirty="0" err="1"/>
                      <a:t>train</a:t>
                    </a:r>
                    <a:r>
                      <a:rPr lang="es-ES" sz="1000" dirty="0"/>
                      <a:t>/test</a:t>
                    </a:r>
                  </a:p>
                </p:txBody>
              </p:sp>
              <p:sp>
                <p:nvSpPr>
                  <p:cNvPr id="80" name="CuadroTexto 79">
                    <a:extLst>
                      <a:ext uri="{FF2B5EF4-FFF2-40B4-BE49-F238E27FC236}">
                        <a16:creationId xmlns:a16="http://schemas.microsoft.com/office/drawing/2014/main" id="{4B99874F-3781-159F-5280-C40E76485DFE}"/>
                      </a:ext>
                    </a:extLst>
                  </p:cNvPr>
                  <p:cNvSpPr txBox="1"/>
                  <p:nvPr/>
                </p:nvSpPr>
                <p:spPr>
                  <a:xfrm rot="16474213">
                    <a:off x="5871793" y="486092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Objetivo del proyecto</a:t>
                    </a:r>
                  </a:p>
                </p:txBody>
              </p:sp>
            </p:grpSp>
            <p:grpSp>
              <p:nvGrpSpPr>
                <p:cNvPr id="5" name="Grupo 4">
                  <a:extLst>
                    <a:ext uri="{FF2B5EF4-FFF2-40B4-BE49-F238E27FC236}">
                      <a16:creationId xmlns:a16="http://schemas.microsoft.com/office/drawing/2014/main" id="{21809E3E-9B11-683F-3F1C-440153D5D8CF}"/>
                    </a:ext>
                  </a:extLst>
                </p:cNvPr>
                <p:cNvGrpSpPr/>
                <p:nvPr/>
              </p:nvGrpSpPr>
              <p:grpSpPr>
                <a:xfrm>
                  <a:off x="4589405" y="856714"/>
                  <a:ext cx="2954746" cy="1750267"/>
                  <a:chOff x="4589405" y="5276314"/>
                  <a:chExt cx="2954746" cy="1750267"/>
                </a:xfrm>
              </p:grpSpPr>
              <p:sp>
                <p:nvSpPr>
                  <p:cNvPr id="90" name="CuadroTexto 89">
                    <a:extLst>
                      <a:ext uri="{FF2B5EF4-FFF2-40B4-BE49-F238E27FC236}">
                        <a16:creationId xmlns:a16="http://schemas.microsoft.com/office/drawing/2014/main" id="{E0A89062-B489-F3D6-DE38-9AF91D9E4CF5}"/>
                      </a:ext>
                    </a:extLst>
                  </p:cNvPr>
                  <p:cNvSpPr txBox="1"/>
                  <p:nvPr/>
                </p:nvSpPr>
                <p:spPr>
                  <a:xfrm rot="7224240">
                    <a:off x="4004013" y="5861706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Escalado de variables</a:t>
                    </a:r>
                  </a:p>
                </p:txBody>
              </p:sp>
              <p:sp>
                <p:nvSpPr>
                  <p:cNvPr id="91" name="CuadroTexto 90">
                    <a:extLst>
                      <a:ext uri="{FF2B5EF4-FFF2-40B4-BE49-F238E27FC236}">
                        <a16:creationId xmlns:a16="http://schemas.microsoft.com/office/drawing/2014/main" id="{345B8D16-4BA0-92F0-401E-89B48BAF4575}"/>
                      </a:ext>
                    </a:extLst>
                  </p:cNvPr>
                  <p:cNvSpPr txBox="1"/>
                  <p:nvPr/>
                </p:nvSpPr>
                <p:spPr>
                  <a:xfrm rot="5879679">
                    <a:off x="4887674" y="6185200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Nuevas variables</a:t>
                    </a:r>
                  </a:p>
                </p:txBody>
              </p:sp>
              <p:sp>
                <p:nvSpPr>
                  <p:cNvPr id="92" name="CuadroTexto 91">
                    <a:extLst>
                      <a:ext uri="{FF2B5EF4-FFF2-40B4-BE49-F238E27FC236}">
                        <a16:creationId xmlns:a16="http://schemas.microsoft.com/office/drawing/2014/main" id="{3718AE7E-BF78-879A-60D4-05E79B209421}"/>
                      </a:ext>
                    </a:extLst>
                  </p:cNvPr>
                  <p:cNvSpPr txBox="1"/>
                  <p:nvPr/>
                </p:nvSpPr>
                <p:spPr>
                  <a:xfrm rot="4951552">
                    <a:off x="5781648" y="6118023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Codificación / </a:t>
                    </a:r>
                    <a:r>
                      <a:rPr lang="es-ES" sz="1000" dirty="0" err="1"/>
                      <a:t>Labelling</a:t>
                    </a:r>
                    <a:endParaRPr lang="es-ES" sz="1000" dirty="0"/>
                  </a:p>
                </p:txBody>
              </p:sp>
              <p:sp>
                <p:nvSpPr>
                  <p:cNvPr id="93" name="CuadroTexto 92">
                    <a:extLst>
                      <a:ext uri="{FF2B5EF4-FFF2-40B4-BE49-F238E27FC236}">
                        <a16:creationId xmlns:a16="http://schemas.microsoft.com/office/drawing/2014/main" id="{BD616B0A-5142-3660-B358-7EDCAFC91202}"/>
                      </a:ext>
                    </a:extLst>
                  </p:cNvPr>
                  <p:cNvSpPr txBox="1"/>
                  <p:nvPr/>
                </p:nvSpPr>
                <p:spPr>
                  <a:xfrm rot="3917537">
                    <a:off x="6635593" y="5870573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Transformaciones (log, </a:t>
                    </a:r>
                    <a:r>
                      <a:rPr lang="es-ES" sz="1000" dirty="0" err="1"/>
                      <a:t>binning</a:t>
                    </a:r>
                    <a:r>
                      <a:rPr lang="es-ES" sz="1000" dirty="0"/>
                      <a:t>...)</a:t>
                    </a:r>
                  </a:p>
                </p:txBody>
              </p:sp>
            </p:grpSp>
            <p:grpSp>
              <p:nvGrpSpPr>
                <p:cNvPr id="6" name="Grupo 5">
                  <a:extLst>
                    <a:ext uri="{FF2B5EF4-FFF2-40B4-BE49-F238E27FC236}">
                      <a16:creationId xmlns:a16="http://schemas.microsoft.com/office/drawing/2014/main" id="{1A2D4E3C-7AA8-5B6E-DDD8-35C4CD15CEC9}"/>
                    </a:ext>
                  </a:extLst>
                </p:cNvPr>
                <p:cNvGrpSpPr/>
                <p:nvPr/>
              </p:nvGrpSpPr>
              <p:grpSpPr>
                <a:xfrm>
                  <a:off x="7662595" y="-1729686"/>
                  <a:ext cx="1964581" cy="3630911"/>
                  <a:chOff x="7662595" y="2689914"/>
                  <a:chExt cx="1964581" cy="3630911"/>
                </a:xfrm>
              </p:grpSpPr>
              <p:sp>
                <p:nvSpPr>
                  <p:cNvPr id="83" name="CuadroTexto 82">
                    <a:extLst>
                      <a:ext uri="{FF2B5EF4-FFF2-40B4-BE49-F238E27FC236}">
                        <a16:creationId xmlns:a16="http://schemas.microsoft.com/office/drawing/2014/main" id="{BCB3F542-0081-9932-A9A7-9A941BD0604A}"/>
                      </a:ext>
                    </a:extLst>
                  </p:cNvPr>
                  <p:cNvSpPr txBox="1"/>
                  <p:nvPr/>
                </p:nvSpPr>
                <p:spPr>
                  <a:xfrm rot="2271435">
                    <a:off x="7662595" y="5068018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 err="1"/>
                      <a:t>Outliers</a:t>
                    </a:r>
                    <a:endParaRPr lang="es-ES" sz="1000" dirty="0"/>
                  </a:p>
                </p:txBody>
              </p:sp>
              <p:sp>
                <p:nvSpPr>
                  <p:cNvPr id="84" name="CuadroTexto 83">
                    <a:extLst>
                      <a:ext uri="{FF2B5EF4-FFF2-40B4-BE49-F238E27FC236}">
                        <a16:creationId xmlns:a16="http://schemas.microsoft.com/office/drawing/2014/main" id="{F92C2C14-8941-973D-CA9A-502A834B2CBE}"/>
                      </a:ext>
                    </a:extLst>
                  </p:cNvPr>
                  <p:cNvSpPr txBox="1"/>
                  <p:nvPr/>
                </p:nvSpPr>
                <p:spPr>
                  <a:xfrm rot="1552249">
                    <a:off x="7962450" y="4539707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 err="1"/>
                      <a:t>Missings</a:t>
                    </a:r>
                    <a:endParaRPr lang="es-ES" sz="1000" dirty="0"/>
                  </a:p>
                </p:txBody>
              </p:sp>
              <p:sp>
                <p:nvSpPr>
                  <p:cNvPr id="85" name="CuadroTexto 84">
                    <a:extLst>
                      <a:ext uri="{FF2B5EF4-FFF2-40B4-BE49-F238E27FC236}">
                        <a16:creationId xmlns:a16="http://schemas.microsoft.com/office/drawing/2014/main" id="{1FF3571E-2AFA-F357-05BA-07360B36800B}"/>
                      </a:ext>
                    </a:extLst>
                  </p:cNvPr>
                  <p:cNvSpPr txBox="1"/>
                  <p:nvPr/>
                </p:nvSpPr>
                <p:spPr>
                  <a:xfrm rot="856803">
                    <a:off x="8118301" y="3967536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Duplicados</a:t>
                    </a:r>
                  </a:p>
                </p:txBody>
              </p:sp>
              <p:sp>
                <p:nvSpPr>
                  <p:cNvPr id="86" name="CuadroTexto 85">
                    <a:extLst>
                      <a:ext uri="{FF2B5EF4-FFF2-40B4-BE49-F238E27FC236}">
                        <a16:creationId xmlns:a16="http://schemas.microsoft.com/office/drawing/2014/main" id="{EFF8587F-156E-52A6-E059-9E034FFC4E00}"/>
                      </a:ext>
                    </a:extLst>
                  </p:cNvPr>
                  <p:cNvSpPr txBox="1"/>
                  <p:nvPr/>
                </p:nvSpPr>
                <p:spPr>
                  <a:xfrm>
                    <a:off x="8210170" y="3279865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Análisis univariante y bivariante</a:t>
                    </a:r>
                  </a:p>
                </p:txBody>
              </p:sp>
              <p:sp>
                <p:nvSpPr>
                  <p:cNvPr id="87" name="CuadroTexto 86">
                    <a:extLst>
                      <a:ext uri="{FF2B5EF4-FFF2-40B4-BE49-F238E27FC236}">
                        <a16:creationId xmlns:a16="http://schemas.microsoft.com/office/drawing/2014/main" id="{3583FB42-9917-D1AA-A35C-4EC8C77A0E15}"/>
                      </a:ext>
                    </a:extLst>
                  </p:cNvPr>
                  <p:cNvSpPr txBox="1"/>
                  <p:nvPr/>
                </p:nvSpPr>
                <p:spPr>
                  <a:xfrm rot="20802936">
                    <a:off x="8183158" y="2689914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Eliminación de variables irrelevantes</a:t>
                    </a:r>
                  </a:p>
                </p:txBody>
              </p:sp>
              <p:sp>
                <p:nvSpPr>
                  <p:cNvPr id="3" name="CuadroTexto 2">
                    <a:extLst>
                      <a:ext uri="{FF2B5EF4-FFF2-40B4-BE49-F238E27FC236}">
                        <a16:creationId xmlns:a16="http://schemas.microsoft.com/office/drawing/2014/main" id="{7A38FC11-C570-F657-0DF3-0CEAC941FD9A}"/>
                      </a:ext>
                    </a:extLst>
                  </p:cNvPr>
                  <p:cNvSpPr txBox="1"/>
                  <p:nvPr/>
                </p:nvSpPr>
                <p:spPr>
                  <a:xfrm rot="2895916">
                    <a:off x="7271805" y="5489211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Anomalías y errores</a:t>
                    </a:r>
                  </a:p>
                </p:txBody>
              </p:sp>
            </p:grpSp>
            <p:grpSp>
              <p:nvGrpSpPr>
                <p:cNvPr id="7" name="Grupo 6">
                  <a:extLst>
                    <a:ext uri="{FF2B5EF4-FFF2-40B4-BE49-F238E27FC236}">
                      <a16:creationId xmlns:a16="http://schemas.microsoft.com/office/drawing/2014/main" id="{466A68C3-18CA-71B5-FF61-DFF3DBAEE0FB}"/>
                    </a:ext>
                  </a:extLst>
                </p:cNvPr>
                <p:cNvGrpSpPr/>
                <p:nvPr/>
              </p:nvGrpSpPr>
              <p:grpSpPr>
                <a:xfrm rot="4340859">
                  <a:off x="2046033" y="-1019763"/>
                  <a:ext cx="2877801" cy="1750268"/>
                  <a:chOff x="4589405" y="5276314"/>
                  <a:chExt cx="2877801" cy="1750268"/>
                </a:xfrm>
              </p:grpSpPr>
              <p:sp>
                <p:nvSpPr>
                  <p:cNvPr id="8" name="CuadroTexto 7">
                    <a:extLst>
                      <a:ext uri="{FF2B5EF4-FFF2-40B4-BE49-F238E27FC236}">
                        <a16:creationId xmlns:a16="http://schemas.microsoft.com/office/drawing/2014/main" id="{F45FA2E9-7160-203A-69E0-35CB33F8A047}"/>
                      </a:ext>
                    </a:extLst>
                  </p:cNvPr>
                  <p:cNvSpPr txBox="1"/>
                  <p:nvPr/>
                </p:nvSpPr>
                <p:spPr>
                  <a:xfrm rot="7224240">
                    <a:off x="4004013" y="5861706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Validación </a:t>
                    </a:r>
                    <a:r>
                      <a:rPr lang="es-ES" sz="1000" dirty="0" err="1"/>
                      <a:t>crizada</a:t>
                    </a:r>
                    <a:endParaRPr lang="es-ES" sz="1000" dirty="0"/>
                  </a:p>
                </p:txBody>
              </p:sp>
              <p:sp>
                <p:nvSpPr>
                  <p:cNvPr id="9" name="CuadroTexto 8">
                    <a:extLst>
                      <a:ext uri="{FF2B5EF4-FFF2-40B4-BE49-F238E27FC236}">
                        <a16:creationId xmlns:a16="http://schemas.microsoft.com/office/drawing/2014/main" id="{CF050AB3-4B1C-57F4-03C0-799EFE4480C0}"/>
                      </a:ext>
                    </a:extLst>
                  </p:cNvPr>
                  <p:cNvSpPr txBox="1"/>
                  <p:nvPr/>
                </p:nvSpPr>
                <p:spPr>
                  <a:xfrm rot="5879679">
                    <a:off x="4887674" y="6108256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 err="1"/>
                      <a:t>Tuning</a:t>
                    </a:r>
                    <a:r>
                      <a:rPr lang="es-ES" sz="1000" dirty="0"/>
                      <a:t> de </a:t>
                    </a:r>
                    <a:r>
                      <a:rPr lang="es-ES" sz="1000" dirty="0" err="1"/>
                      <a:t>hiperparámetros</a:t>
                    </a:r>
                    <a:endParaRPr lang="es-ES" sz="1000" dirty="0"/>
                  </a:p>
                </p:txBody>
              </p:sp>
              <p:sp>
                <p:nvSpPr>
                  <p:cNvPr id="10" name="CuadroTexto 9">
                    <a:extLst>
                      <a:ext uri="{FF2B5EF4-FFF2-40B4-BE49-F238E27FC236}">
                        <a16:creationId xmlns:a16="http://schemas.microsoft.com/office/drawing/2014/main" id="{1ED23865-1A94-67BD-EF9D-B6E0DE301413}"/>
                      </a:ext>
                    </a:extLst>
                  </p:cNvPr>
                  <p:cNvSpPr txBox="1"/>
                  <p:nvPr/>
                </p:nvSpPr>
                <p:spPr>
                  <a:xfrm rot="4951552">
                    <a:off x="5781649" y="6118024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 err="1"/>
                      <a:t>Comparaci</a:t>
                    </a:r>
                    <a:r>
                      <a:rPr lang="es-ES" sz="1000" dirty="0"/>
                      <a:t>´´</a:t>
                    </a:r>
                    <a:r>
                      <a:rPr lang="es-ES" sz="1000" dirty="0" err="1"/>
                      <a:t>on</a:t>
                    </a:r>
                    <a:r>
                      <a:rPr lang="es-ES" sz="1000" dirty="0"/>
                      <a:t> de modelos candidatos</a:t>
                    </a:r>
                  </a:p>
                </p:txBody>
              </p:sp>
              <p:sp>
                <p:nvSpPr>
                  <p:cNvPr id="11" name="CuadroTexto 10">
                    <a:extLst>
                      <a:ext uri="{FF2B5EF4-FFF2-40B4-BE49-F238E27FC236}">
                        <a16:creationId xmlns:a16="http://schemas.microsoft.com/office/drawing/2014/main" id="{B50DBDFC-9A9C-6924-6324-A4CF54A490DD}"/>
                      </a:ext>
                    </a:extLst>
                  </p:cNvPr>
                  <p:cNvSpPr txBox="1"/>
                  <p:nvPr/>
                </p:nvSpPr>
                <p:spPr>
                  <a:xfrm rot="3917537">
                    <a:off x="6635593" y="5947517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Elección de métrica</a:t>
                    </a:r>
                  </a:p>
                </p:txBody>
              </p:sp>
            </p:grpSp>
            <p:grpSp>
              <p:nvGrpSpPr>
                <p:cNvPr id="12" name="Grupo 11">
                  <a:extLst>
                    <a:ext uri="{FF2B5EF4-FFF2-40B4-BE49-F238E27FC236}">
                      <a16:creationId xmlns:a16="http://schemas.microsoft.com/office/drawing/2014/main" id="{BFD22FCB-B3D1-BA83-6E99-5E65307DF506}"/>
                    </a:ext>
                  </a:extLst>
                </p:cNvPr>
                <p:cNvGrpSpPr/>
                <p:nvPr/>
              </p:nvGrpSpPr>
              <p:grpSpPr>
                <a:xfrm rot="8477954">
                  <a:off x="3025444" y="-4016736"/>
                  <a:ext cx="3031694" cy="1750271"/>
                  <a:chOff x="4404577" y="5233380"/>
                  <a:chExt cx="3031694" cy="1750271"/>
                </a:xfrm>
              </p:grpSpPr>
              <p:sp>
                <p:nvSpPr>
                  <p:cNvPr id="13" name="CuadroTexto 12">
                    <a:extLst>
                      <a:ext uri="{FF2B5EF4-FFF2-40B4-BE49-F238E27FC236}">
                        <a16:creationId xmlns:a16="http://schemas.microsoft.com/office/drawing/2014/main" id="{BF451548-ACD4-82CF-EBE7-30D459BBDF70}"/>
                      </a:ext>
                    </a:extLst>
                  </p:cNvPr>
                  <p:cNvSpPr txBox="1"/>
                  <p:nvPr/>
                </p:nvSpPr>
                <p:spPr>
                  <a:xfrm rot="7224240">
                    <a:off x="3896129" y="5741828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Preparación para producción</a:t>
                    </a:r>
                  </a:p>
                </p:txBody>
              </p:sp>
              <p:sp>
                <p:nvSpPr>
                  <p:cNvPr id="14" name="CuadroTexto 13">
                    <a:extLst>
                      <a:ext uri="{FF2B5EF4-FFF2-40B4-BE49-F238E27FC236}">
                        <a16:creationId xmlns:a16="http://schemas.microsoft.com/office/drawing/2014/main" id="{8EEDF2F8-128F-0524-2B65-23D59205E30E}"/>
                      </a:ext>
                    </a:extLst>
                  </p:cNvPr>
                  <p:cNvSpPr txBox="1"/>
                  <p:nvPr/>
                </p:nvSpPr>
                <p:spPr>
                  <a:xfrm rot="5879679">
                    <a:off x="4779791" y="6065320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Limitaciones y posibles </a:t>
                    </a:r>
                    <a:r>
                      <a:rPr lang="es-ES" sz="1000" dirty="0" err="1"/>
                      <a:t>ejoras</a:t>
                    </a:r>
                    <a:endParaRPr lang="es-ES" sz="1000" dirty="0"/>
                  </a:p>
                </p:txBody>
              </p:sp>
              <p:sp>
                <p:nvSpPr>
                  <p:cNvPr id="15" name="CuadroTexto 14">
                    <a:extLst>
                      <a:ext uri="{FF2B5EF4-FFF2-40B4-BE49-F238E27FC236}">
                        <a16:creationId xmlns:a16="http://schemas.microsoft.com/office/drawing/2014/main" id="{DB551C6A-6885-3FBE-DE4A-ACA34B5D8A13}"/>
                      </a:ext>
                    </a:extLst>
                  </p:cNvPr>
                  <p:cNvSpPr txBox="1"/>
                  <p:nvPr/>
                </p:nvSpPr>
                <p:spPr>
                  <a:xfrm rot="4951552">
                    <a:off x="5673765" y="6152037"/>
                    <a:ext cx="1417006" cy="24622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Principales </a:t>
                    </a:r>
                    <a:r>
                      <a:rPr lang="es-ES" sz="1000" dirty="0" err="1"/>
                      <a:t>insights</a:t>
                    </a:r>
                    <a:endParaRPr lang="es-ES" sz="1000" dirty="0"/>
                  </a:p>
                </p:txBody>
              </p:sp>
              <p:sp>
                <p:nvSpPr>
                  <p:cNvPr id="16" name="CuadroTexto 15">
                    <a:extLst>
                      <a:ext uri="{FF2B5EF4-FFF2-40B4-BE49-F238E27FC236}">
                        <a16:creationId xmlns:a16="http://schemas.microsoft.com/office/drawing/2014/main" id="{3CB9CBAB-DC1E-804B-2048-F695E246D4D4}"/>
                      </a:ext>
                    </a:extLst>
                  </p:cNvPr>
                  <p:cNvSpPr txBox="1"/>
                  <p:nvPr/>
                </p:nvSpPr>
                <p:spPr>
                  <a:xfrm rot="3917537">
                    <a:off x="6527713" y="5827641"/>
                    <a:ext cx="1417006" cy="40011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s-ES" sz="1000" dirty="0"/>
                      <a:t>Evaluación final de test</a:t>
                    </a:r>
                  </a:p>
                </p:txBody>
              </p:sp>
            </p:grpSp>
          </p:grpSp>
        </p:grpSp>
      </p:grpSp>
      <p:grpSp>
        <p:nvGrpSpPr>
          <p:cNvPr id="23" name="Grupo 22">
            <a:extLst>
              <a:ext uri="{FF2B5EF4-FFF2-40B4-BE49-F238E27FC236}">
                <a16:creationId xmlns:a16="http://schemas.microsoft.com/office/drawing/2014/main" id="{6B7AD2E9-8204-7677-0D4B-F813B5665024}"/>
              </a:ext>
            </a:extLst>
          </p:cNvPr>
          <p:cNvGrpSpPr/>
          <p:nvPr/>
        </p:nvGrpSpPr>
        <p:grpSpPr>
          <a:xfrm>
            <a:off x="3500064" y="2748971"/>
            <a:ext cx="5067214" cy="4113233"/>
            <a:chOff x="3500064" y="2748971"/>
            <a:chExt cx="5067214" cy="4113233"/>
          </a:xfrm>
        </p:grpSpPr>
        <p:sp>
          <p:nvSpPr>
            <p:cNvPr id="17" name="Freeform: Shape 9">
              <a:extLst>
                <a:ext uri="{FF2B5EF4-FFF2-40B4-BE49-F238E27FC236}">
                  <a16:creationId xmlns:a16="http://schemas.microsoft.com/office/drawing/2014/main" id="{F222626D-6CBC-C92C-3E5F-39587227DE91}"/>
                </a:ext>
              </a:extLst>
            </p:cNvPr>
            <p:cNvSpPr/>
            <p:nvPr/>
          </p:nvSpPr>
          <p:spPr>
            <a:xfrm>
              <a:off x="5146302" y="6134762"/>
              <a:ext cx="1774331" cy="682768"/>
            </a:xfrm>
            <a:custGeom>
              <a:avLst/>
              <a:gdLst>
                <a:gd name="connsiteX0" fmla="*/ 393573 w 427481"/>
                <a:gd name="connsiteY0" fmla="*/ 130969 h 164496"/>
                <a:gd name="connsiteX1" fmla="*/ 358997 w 427481"/>
                <a:gd name="connsiteY1" fmla="*/ 37338 h 164496"/>
                <a:gd name="connsiteX2" fmla="*/ 358997 w 427481"/>
                <a:gd name="connsiteY2" fmla="*/ 0 h 164496"/>
                <a:gd name="connsiteX3" fmla="*/ 68580 w 427481"/>
                <a:gd name="connsiteY3" fmla="*/ 0 h 164496"/>
                <a:gd name="connsiteX4" fmla="*/ 68580 w 427481"/>
                <a:gd name="connsiteY4" fmla="*/ 37338 h 164496"/>
                <a:gd name="connsiteX5" fmla="*/ 34004 w 427481"/>
                <a:gd name="connsiteY5" fmla="*/ 130969 h 164496"/>
                <a:gd name="connsiteX6" fmla="*/ 0 w 427481"/>
                <a:gd name="connsiteY6" fmla="*/ 164497 h 164496"/>
                <a:gd name="connsiteX7" fmla="*/ 427482 w 427481"/>
                <a:gd name="connsiteY7" fmla="*/ 164497 h 164496"/>
                <a:gd name="connsiteX8" fmla="*/ 393478 w 427481"/>
                <a:gd name="connsiteY8" fmla="*/ 130969 h 164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7481" h="164496">
                  <a:moveTo>
                    <a:pt x="393573" y="130969"/>
                  </a:moveTo>
                  <a:cubicBezTo>
                    <a:pt x="371951" y="109633"/>
                    <a:pt x="358997" y="74676"/>
                    <a:pt x="358997" y="37338"/>
                  </a:cubicBezTo>
                  <a:lnTo>
                    <a:pt x="358997" y="0"/>
                  </a:lnTo>
                  <a:lnTo>
                    <a:pt x="68580" y="0"/>
                  </a:lnTo>
                  <a:lnTo>
                    <a:pt x="68580" y="37338"/>
                  </a:lnTo>
                  <a:cubicBezTo>
                    <a:pt x="68580" y="74676"/>
                    <a:pt x="55721" y="109633"/>
                    <a:pt x="34004" y="130969"/>
                  </a:cubicBezTo>
                  <a:lnTo>
                    <a:pt x="0" y="164497"/>
                  </a:lnTo>
                  <a:lnTo>
                    <a:pt x="427482" y="164497"/>
                  </a:lnTo>
                  <a:lnTo>
                    <a:pt x="393478" y="130969"/>
                  </a:lnTo>
                  <a:close/>
                </a:path>
              </a:pathLst>
            </a:custGeom>
            <a:gradFill>
              <a:gsLst>
                <a:gs pos="0">
                  <a:srgbClr val="E4E6E8"/>
                </a:gs>
                <a:gs pos="6000">
                  <a:srgbClr val="E0E2E4"/>
                </a:gs>
                <a:gs pos="11000">
                  <a:srgbClr val="D5D7D9"/>
                </a:gs>
                <a:gs pos="16000">
                  <a:srgbClr val="C4C5C6"/>
                </a:gs>
                <a:gs pos="21000">
                  <a:srgbClr val="ABABAC"/>
                </a:gs>
                <a:gs pos="23000">
                  <a:srgbClr val="9F9F9F"/>
                </a:gs>
                <a:gs pos="66000">
                  <a:srgbClr val="EBEBEB"/>
                </a:gs>
                <a:gs pos="76000">
                  <a:srgbClr val="F2F2F2"/>
                </a:gs>
                <a:gs pos="100000">
                  <a:srgbClr val="FFFFFF"/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9" name="Freeform: Shape 10">
              <a:extLst>
                <a:ext uri="{FF2B5EF4-FFF2-40B4-BE49-F238E27FC236}">
                  <a16:creationId xmlns:a16="http://schemas.microsoft.com/office/drawing/2014/main" id="{8E30B352-00DD-7E9A-BAEF-4E98F34F757C}"/>
                </a:ext>
              </a:extLst>
            </p:cNvPr>
            <p:cNvSpPr/>
            <p:nvPr/>
          </p:nvSpPr>
          <p:spPr>
            <a:xfrm>
              <a:off x="5146306" y="6817530"/>
              <a:ext cx="1774336" cy="44674"/>
            </a:xfrm>
            <a:custGeom>
              <a:avLst/>
              <a:gdLst>
                <a:gd name="connsiteX0" fmla="*/ 0 w 427482"/>
                <a:gd name="connsiteY0" fmla="*/ 0 h 10763"/>
                <a:gd name="connsiteX1" fmla="*/ 427482 w 427482"/>
                <a:gd name="connsiteY1" fmla="*/ 0 h 10763"/>
                <a:gd name="connsiteX2" fmla="*/ 427482 w 427482"/>
                <a:gd name="connsiteY2" fmla="*/ 10763 h 10763"/>
                <a:gd name="connsiteX3" fmla="*/ 0 w 427482"/>
                <a:gd name="connsiteY3" fmla="*/ 10763 h 10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7482" h="10763">
                  <a:moveTo>
                    <a:pt x="0" y="0"/>
                  </a:moveTo>
                  <a:lnTo>
                    <a:pt x="427482" y="0"/>
                  </a:lnTo>
                  <a:lnTo>
                    <a:pt x="427482" y="10763"/>
                  </a:lnTo>
                  <a:lnTo>
                    <a:pt x="0" y="10763"/>
                  </a:lnTo>
                  <a:close/>
                </a:path>
              </a:pathLst>
            </a:custGeom>
            <a:gradFill>
              <a:gsLst>
                <a:gs pos="0">
                  <a:srgbClr val="E4E6E8"/>
                </a:gs>
                <a:gs pos="6000">
                  <a:srgbClr val="E0E2E4"/>
                </a:gs>
                <a:gs pos="11000">
                  <a:srgbClr val="D5D7D9"/>
                </a:gs>
                <a:gs pos="16000">
                  <a:srgbClr val="C4C5C6"/>
                </a:gs>
                <a:gs pos="21000">
                  <a:srgbClr val="ABABAC"/>
                </a:gs>
                <a:gs pos="23000">
                  <a:srgbClr val="9F9F9F"/>
                </a:gs>
                <a:gs pos="34000">
                  <a:srgbClr val="B3B3B3"/>
                </a:gs>
                <a:gs pos="72000">
                  <a:srgbClr val="F6F6F6"/>
                </a:gs>
                <a:gs pos="90000">
                  <a:srgbClr val="EBEBEB"/>
                </a:gs>
                <a:gs pos="93000">
                  <a:srgbClr val="F2F2F2"/>
                </a:gs>
                <a:gs pos="100000">
                  <a:srgbClr val="FFFFFF"/>
                </a:gs>
              </a:gsLst>
              <a:lin ang="21666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0" name="Freeform: Shape 11">
              <a:extLst>
                <a:ext uri="{FF2B5EF4-FFF2-40B4-BE49-F238E27FC236}">
                  <a16:creationId xmlns:a16="http://schemas.microsoft.com/office/drawing/2014/main" id="{BB1B34A1-D4AE-2155-A405-07729B767491}"/>
                </a:ext>
              </a:extLst>
            </p:cNvPr>
            <p:cNvSpPr/>
            <p:nvPr/>
          </p:nvSpPr>
          <p:spPr>
            <a:xfrm>
              <a:off x="3500064" y="2748971"/>
              <a:ext cx="5067214" cy="3200364"/>
            </a:xfrm>
            <a:custGeom>
              <a:avLst/>
              <a:gdLst>
                <a:gd name="connsiteX0" fmla="*/ 1220819 w 1220819"/>
                <a:gd name="connsiteY0" fmla="*/ 771049 h 771048"/>
                <a:gd name="connsiteX1" fmla="*/ 1220819 w 1220819"/>
                <a:gd name="connsiteY1" fmla="*/ 24003 h 771048"/>
                <a:gd name="connsiteX2" fmla="*/ 1196816 w 1220819"/>
                <a:gd name="connsiteY2" fmla="*/ 0 h 771048"/>
                <a:gd name="connsiteX3" fmla="*/ 24003 w 1220819"/>
                <a:gd name="connsiteY3" fmla="*/ 0 h 771048"/>
                <a:gd name="connsiteX4" fmla="*/ 0 w 1220819"/>
                <a:gd name="connsiteY4" fmla="*/ 24003 h 771048"/>
                <a:gd name="connsiteX5" fmla="*/ 0 w 1220819"/>
                <a:gd name="connsiteY5" fmla="*/ 771049 h 771048"/>
                <a:gd name="connsiteX6" fmla="*/ 1220819 w 1220819"/>
                <a:gd name="connsiteY6" fmla="*/ 771049 h 771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20819" h="771048">
                  <a:moveTo>
                    <a:pt x="1220819" y="771049"/>
                  </a:moveTo>
                  <a:lnTo>
                    <a:pt x="1220819" y="24003"/>
                  </a:lnTo>
                  <a:cubicBezTo>
                    <a:pt x="1220819" y="10763"/>
                    <a:pt x="1210056" y="0"/>
                    <a:pt x="1196816" y="0"/>
                  </a:cubicBezTo>
                  <a:lnTo>
                    <a:pt x="24003" y="0"/>
                  </a:lnTo>
                  <a:cubicBezTo>
                    <a:pt x="10763" y="0"/>
                    <a:pt x="0" y="10763"/>
                    <a:pt x="0" y="24003"/>
                  </a:cubicBezTo>
                  <a:lnTo>
                    <a:pt x="0" y="771049"/>
                  </a:lnTo>
                  <a:lnTo>
                    <a:pt x="1220819" y="771049"/>
                  </a:lnTo>
                  <a:close/>
                </a:path>
              </a:pathLst>
            </a:custGeom>
            <a:gradFill>
              <a:gsLst>
                <a:gs pos="0">
                  <a:srgbClr val="757575"/>
                </a:gs>
                <a:gs pos="100000">
                  <a:srgbClr val="404040"/>
                </a:gs>
              </a:gsLst>
              <a:lin ang="19494391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1" name="Freeform: Shape 12">
              <a:extLst>
                <a:ext uri="{FF2B5EF4-FFF2-40B4-BE49-F238E27FC236}">
                  <a16:creationId xmlns:a16="http://schemas.microsoft.com/office/drawing/2014/main" id="{7BFDAABE-AE22-B0BC-7A3E-594888427278}"/>
                </a:ext>
              </a:extLst>
            </p:cNvPr>
            <p:cNvSpPr/>
            <p:nvPr/>
          </p:nvSpPr>
          <p:spPr>
            <a:xfrm>
              <a:off x="3500064" y="5648084"/>
              <a:ext cx="5067214" cy="545580"/>
            </a:xfrm>
            <a:custGeom>
              <a:avLst/>
              <a:gdLst>
                <a:gd name="connsiteX0" fmla="*/ 0 w 1220819"/>
                <a:gd name="connsiteY0" fmla="*/ 0 h 131444"/>
                <a:gd name="connsiteX1" fmla="*/ 0 w 1220819"/>
                <a:gd name="connsiteY1" fmla="*/ 107442 h 131444"/>
                <a:gd name="connsiteX2" fmla="*/ 24003 w 1220819"/>
                <a:gd name="connsiteY2" fmla="*/ 131445 h 131444"/>
                <a:gd name="connsiteX3" fmla="*/ 1196816 w 1220819"/>
                <a:gd name="connsiteY3" fmla="*/ 131445 h 131444"/>
                <a:gd name="connsiteX4" fmla="*/ 1220819 w 1220819"/>
                <a:gd name="connsiteY4" fmla="*/ 107442 h 131444"/>
                <a:gd name="connsiteX5" fmla="*/ 1220819 w 1220819"/>
                <a:gd name="connsiteY5" fmla="*/ 0 h 131444"/>
                <a:gd name="connsiteX6" fmla="*/ 0 w 1220819"/>
                <a:gd name="connsiteY6" fmla="*/ 0 h 131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20819" h="131444">
                  <a:moveTo>
                    <a:pt x="0" y="0"/>
                  </a:moveTo>
                  <a:lnTo>
                    <a:pt x="0" y="107442"/>
                  </a:lnTo>
                  <a:cubicBezTo>
                    <a:pt x="0" y="120682"/>
                    <a:pt x="10763" y="131445"/>
                    <a:pt x="24003" y="131445"/>
                  </a:cubicBezTo>
                  <a:lnTo>
                    <a:pt x="1196816" y="131445"/>
                  </a:lnTo>
                  <a:cubicBezTo>
                    <a:pt x="1210056" y="131445"/>
                    <a:pt x="1220819" y="120682"/>
                    <a:pt x="1220819" y="107442"/>
                  </a:cubicBezTo>
                  <a:lnTo>
                    <a:pt x="1220819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3000">
                  <a:srgbClr val="B8B8B8"/>
                </a:gs>
                <a:gs pos="89000">
                  <a:srgbClr val="FFFFFF"/>
                </a:gs>
              </a:gsLst>
              <a:lin ang="19839274" scaled="1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22" name="Freeform: Shape 13">
              <a:extLst>
                <a:ext uri="{FF2B5EF4-FFF2-40B4-BE49-F238E27FC236}">
                  <a16:creationId xmlns:a16="http://schemas.microsoft.com/office/drawing/2014/main" id="{819161E8-7D79-F208-6EB8-30922E0757CE}"/>
                </a:ext>
              </a:extLst>
            </p:cNvPr>
            <p:cNvSpPr/>
            <p:nvPr/>
          </p:nvSpPr>
          <p:spPr>
            <a:xfrm>
              <a:off x="3654249" y="2906323"/>
              <a:ext cx="4754884" cy="2574128"/>
            </a:xfrm>
            <a:custGeom>
              <a:avLst/>
              <a:gdLst>
                <a:gd name="connsiteX0" fmla="*/ 0 w 1145571"/>
                <a:gd name="connsiteY0" fmla="*/ 0 h 620172"/>
                <a:gd name="connsiteX1" fmla="*/ 1145572 w 1145571"/>
                <a:gd name="connsiteY1" fmla="*/ 0 h 620172"/>
                <a:gd name="connsiteX2" fmla="*/ 1145572 w 1145571"/>
                <a:gd name="connsiteY2" fmla="*/ 620173 h 620172"/>
                <a:gd name="connsiteX3" fmla="*/ 0 w 1145571"/>
                <a:gd name="connsiteY3" fmla="*/ 620173 h 620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5571" h="620172">
                  <a:moveTo>
                    <a:pt x="0" y="0"/>
                  </a:moveTo>
                  <a:lnTo>
                    <a:pt x="1145572" y="0"/>
                  </a:lnTo>
                  <a:lnTo>
                    <a:pt x="1145572" y="620173"/>
                  </a:lnTo>
                  <a:lnTo>
                    <a:pt x="0" y="620173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D0D0D0"/>
                </a:gs>
                <a:gs pos="0">
                  <a:schemeClr val="bg1"/>
                </a:gs>
              </a:gsLst>
              <a:lin ang="5400000" scaled="1"/>
              <a:tileRect/>
            </a:gradFill>
            <a:ln>
              <a:noFill/>
            </a:ln>
            <a:scene3d>
              <a:camera prst="orthographicFront"/>
              <a:lightRig rig="threePt" dir="t"/>
            </a:scene3d>
            <a:sp3d prstMaterial="matte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Montserrat Medium" panose="00000600000000000000" pitchFamily="2" charset="0"/>
                <a:ea typeface="+mn-ea"/>
                <a:cs typeface="+mn-cs"/>
              </a:endParaRPr>
            </a:p>
          </p:txBody>
        </p:sp>
      </p:grpSp>
      <p:pic>
        <p:nvPicPr>
          <p:cNvPr id="24" name="29_opt">
            <a:hlinkClick r:id="" action="ppaction://media"/>
            <a:extLst>
              <a:ext uri="{FF2B5EF4-FFF2-40B4-BE49-F238E27FC236}">
                <a16:creationId xmlns:a16="http://schemas.microsoft.com/office/drawing/2014/main" id="{228A7525-D89C-176B-25A1-9E8E4692CA50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635200" y="2895703"/>
            <a:ext cx="4800600" cy="25974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23685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097"/>
    </mc:Choice>
    <mc:Fallback xmlns="">
      <p:transition spd="slow" advTm="1140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4260000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0"/>
                            </p:stCondLst>
                            <p:childTnLst>
                              <p:par>
                                <p:cTn id="8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0"/>
                            </p:stCondLst>
                            <p:childTnLst>
                              <p:par>
                                <p:cTn id="12" presetID="55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0"/>
                            </p:stCondLst>
                            <p:childTnLst>
                              <p:par>
                                <p:cTn id="2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11034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1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27" dur="1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8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B8FC40E2-BFBF-46CF-5422-934320E48435}"/>
              </a:ext>
            </a:extLst>
          </p:cNvPr>
          <p:cNvSpPr txBox="1"/>
          <p:nvPr/>
        </p:nvSpPr>
        <p:spPr>
          <a:xfrm>
            <a:off x="3128962" y="2459504"/>
            <a:ext cx="57054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400" dirty="0">
                <a:solidFill>
                  <a:srgbClr val="C00000"/>
                </a:solidFill>
              </a:rPr>
              <a:t>Gracias al equipo docente de </a:t>
            </a:r>
            <a:r>
              <a:rPr lang="es-ES" sz="2400" dirty="0" err="1">
                <a:solidFill>
                  <a:srgbClr val="C00000"/>
                </a:solidFill>
              </a:rPr>
              <a:t>TheBridge</a:t>
            </a:r>
            <a:r>
              <a:rPr lang="es-ES" sz="2400" dirty="0">
                <a:solidFill>
                  <a:srgbClr val="C00000"/>
                </a:solidFill>
              </a:rPr>
              <a:t>.</a:t>
            </a:r>
          </a:p>
          <a:p>
            <a:pPr algn="ctr"/>
            <a:r>
              <a:rPr lang="es-ES" sz="2400" dirty="0">
                <a:solidFill>
                  <a:srgbClr val="C00000"/>
                </a:solidFill>
              </a:rPr>
              <a:t>Gracias Víctor.</a:t>
            </a:r>
          </a:p>
          <a:p>
            <a:pPr algn="ctr"/>
            <a:r>
              <a:rPr lang="es-ES" sz="2400" dirty="0">
                <a:solidFill>
                  <a:srgbClr val="C00000"/>
                </a:solidFill>
              </a:rPr>
              <a:t>Gracias Lander.</a:t>
            </a:r>
          </a:p>
          <a:p>
            <a:pPr algn="ctr"/>
            <a:r>
              <a:rPr lang="es-ES" sz="2400" dirty="0">
                <a:solidFill>
                  <a:srgbClr val="C00000"/>
                </a:solidFill>
              </a:rPr>
              <a:t>Gracias a los compañeros con los que he compartido sesiones y trabajos</a:t>
            </a:r>
            <a:endParaRPr lang="en-US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2225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4.8|11.8|11.2|10.5|12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4.8|11.8|11.2|10.5|12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4.8|11.8|11.2|10.5|12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4.8|11.8|11.2|10.5|12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4.8|11.8|11.2|10.5|12.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4.8|11.8|11.2|10.5|12.6"/>
</p:tagLst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7090</TotalTime>
  <Words>1609</Words>
  <Application>Microsoft Office PowerPoint</Application>
  <PresentationFormat>Panorámica</PresentationFormat>
  <Paragraphs>331</Paragraphs>
  <Slides>9</Slides>
  <Notes>8</Notes>
  <HiddenSlides>0</HiddenSlides>
  <MMClips>1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7" baseType="lpstr">
      <vt:lpstr>Aptos</vt:lpstr>
      <vt:lpstr>Aptos Display</vt:lpstr>
      <vt:lpstr>Arial</vt:lpstr>
      <vt:lpstr>Consolas</vt:lpstr>
      <vt:lpstr>Montserrat</vt:lpstr>
      <vt:lpstr>Montserrat Medium</vt:lpstr>
      <vt:lpstr>Montserrat SemiBold</vt:lpstr>
      <vt:lpstr>Tema de Office</vt:lpstr>
      <vt:lpstr>Presentación de PowerPoint</vt:lpstr>
      <vt:lpstr>Objetivo del EDA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Mario Simarro | Intelaqua</dc:creator>
  <cp:lastModifiedBy>Mario Simarro | Intelaqua</cp:lastModifiedBy>
  <cp:revision>3</cp:revision>
  <dcterms:created xsi:type="dcterms:W3CDTF">2025-06-26T15:55:41Z</dcterms:created>
  <dcterms:modified xsi:type="dcterms:W3CDTF">2025-08-01T16:52:55Z</dcterms:modified>
</cp:coreProperties>
</file>

<file path=docProps/thumbnail.jpeg>
</file>